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7" r:id="rId4"/>
    <p:sldId id="278" r:id="rId5"/>
    <p:sldId id="258" r:id="rId6"/>
    <p:sldId id="279" r:id="rId7"/>
    <p:sldId id="270" r:id="rId8"/>
    <p:sldId id="276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4" autoAdjust="0"/>
    <p:restoredTop sz="93922" autoAdjust="0"/>
  </p:normalViewPr>
  <p:slideViewPr>
    <p:cSldViewPr>
      <p:cViewPr>
        <p:scale>
          <a:sx n="100" d="100"/>
          <a:sy n="100" d="100"/>
        </p:scale>
        <p:origin x="8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37470-2D5A-40F9-88BA-6FE84025D49D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42337-0C00-497D-9259-ED91378FEAA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/>
            <a:t>Нормативно-правовое сопровождение</a:t>
          </a:r>
          <a:endParaRPr lang="ru-RU" sz="1400" b="1" dirty="0"/>
        </a:p>
      </dgm:t>
    </dgm:pt>
    <dgm:pt modelId="{C5816C84-881A-4387-B7F3-15E249236E70}" type="parTrans" cxnId="{E290E495-E01E-4D66-A8F8-C94DE7DC88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4C62939-DCE5-4BDC-BC6E-2386A261B415}" type="sibTrans" cxnId="{E290E495-E01E-4D66-A8F8-C94DE7DC88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E0A5189-2D63-4B48-9619-F25ABD95BA3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/>
            <a:t>Программно-методическое сопровождение</a:t>
          </a:r>
          <a:endParaRPr lang="ru-RU" sz="1400" b="1" dirty="0"/>
        </a:p>
      </dgm:t>
    </dgm:pt>
    <dgm:pt modelId="{E913D571-585F-4EB1-92B8-164C01A91BE7}" type="parTrans" cxnId="{08E42DB7-8CB2-459C-AAA9-E44A86F6CB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C95D46-7E49-49AE-AEF8-E04FEDE70DEC}" type="sibTrans" cxnId="{08E42DB7-8CB2-459C-AAA9-E44A86F6CB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6AB96B6-74EE-45F2-AC6E-60987D2F02A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/>
            <a:t>Образовательные события</a:t>
          </a:r>
          <a:endParaRPr lang="ru-RU" sz="1400" b="1" dirty="0"/>
        </a:p>
      </dgm:t>
    </dgm:pt>
    <dgm:pt modelId="{0A61A6EA-12AC-4323-BDCA-CDF46A98840A}" type="parTrans" cxnId="{3D930F27-914D-4B21-9C76-209D0AB0D4A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6AA6E8-8765-4A67-AFBF-6A4C08DBE7E5}" type="sibTrans" cxnId="{3D930F27-914D-4B21-9C76-209D0AB0D4A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2A47A3-1B66-418C-94EE-CA46555546FF}">
      <dgm:prSet custT="1"/>
      <dgm:spPr/>
      <dgm:t>
        <a:bodyPr/>
        <a:lstStyle/>
        <a:p>
          <a:r>
            <a:rPr lang="ru-RU" sz="1100" b="1" dirty="0" smtClean="0"/>
            <a:t>Кейсы нормативно-правовой документации</a:t>
          </a:r>
          <a:endParaRPr lang="ru-RU" sz="1100" b="1" dirty="0"/>
        </a:p>
      </dgm:t>
    </dgm:pt>
    <dgm:pt modelId="{31136D4A-0962-4728-953F-92A4CF7297EE}" type="parTrans" cxnId="{6C874D00-3318-4F15-B2C9-0BAE281913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B59D1E4-A7A0-493B-B037-1D3F8BE47C40}" type="sibTrans" cxnId="{6C874D00-3318-4F15-B2C9-0BAE281913F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12B38B0-77E0-4626-B8FB-B15F7574C988}">
      <dgm:prSet custT="1"/>
      <dgm:spPr/>
      <dgm:t>
        <a:bodyPr/>
        <a:lstStyle/>
        <a:p>
          <a:r>
            <a:rPr lang="ru-RU" sz="1100" b="1" dirty="0" smtClean="0"/>
            <a:t>Дорожные карты реализации психолого-педагогического обучения</a:t>
          </a:r>
          <a:endParaRPr lang="ru-RU" sz="1100" b="1" dirty="0"/>
        </a:p>
      </dgm:t>
    </dgm:pt>
    <dgm:pt modelId="{0E6EBD05-51C1-4B0F-9CFC-1754F4349C68}" type="parTrans" cxnId="{511C699C-C5A0-42F1-8D31-59D39CC082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C6AC9DC-6202-4CF8-90C7-050856B781D9}" type="sibTrans" cxnId="{511C699C-C5A0-42F1-8D31-59D39CC082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F270D0-16AE-4D42-966A-F49F78B4905A}">
      <dgm:prSet custT="1"/>
      <dgm:spPr/>
      <dgm:t>
        <a:bodyPr/>
        <a:lstStyle/>
        <a:p>
          <a:r>
            <a:rPr lang="ru-RU" sz="1100" b="1" dirty="0" smtClean="0"/>
            <a:t>Работают в крае </a:t>
          </a:r>
          <a:r>
            <a:rPr lang="ru-RU" sz="1600" b="1" dirty="0" smtClean="0">
              <a:solidFill>
                <a:srgbClr val="FFFF00"/>
              </a:solidFill>
            </a:rPr>
            <a:t>6</a:t>
          </a:r>
          <a:r>
            <a:rPr lang="ru-RU" sz="1100" b="1" dirty="0" smtClean="0">
              <a:solidFill>
                <a:srgbClr val="FFFF00"/>
              </a:solidFill>
            </a:rPr>
            <a:t> </a:t>
          </a:r>
          <a:r>
            <a:rPr lang="ru-RU" sz="1100" b="1" dirty="0" smtClean="0"/>
            <a:t>методических объединений </a:t>
          </a:r>
          <a:endParaRPr lang="ru-RU" sz="1100" b="1" dirty="0"/>
        </a:p>
      </dgm:t>
    </dgm:pt>
    <dgm:pt modelId="{317E79D4-C9F5-42D5-8E94-1102727D6659}" type="parTrans" cxnId="{5E263C84-3BF7-4CD7-A8AD-1329A3B39D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7CA9C4-1EF5-4FA7-BF83-0367E7B4BA37}" type="sibTrans" cxnId="{5E263C84-3BF7-4CD7-A8AD-1329A3B39D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715AB7-2124-46DA-A523-1498E2A8086E}">
      <dgm:prSet custT="1"/>
      <dgm:spPr/>
      <dgm:t>
        <a:bodyPr/>
        <a:lstStyle/>
        <a:p>
          <a:r>
            <a:rPr lang="ru-RU" sz="1100" b="1" dirty="0" smtClean="0"/>
            <a:t>Всероссийский онлайн-форум с международным участием «Молодые молодым»  </a:t>
          </a:r>
          <a:r>
            <a:rPr lang="ru-RU" sz="1600" b="1" dirty="0" smtClean="0">
              <a:solidFill>
                <a:srgbClr val="FFFF00"/>
              </a:solidFill>
            </a:rPr>
            <a:t>97уч.</a:t>
          </a:r>
          <a:endParaRPr lang="ru-RU" sz="1600" b="1" dirty="0">
            <a:solidFill>
              <a:srgbClr val="FFFF00"/>
            </a:solidFill>
          </a:endParaRPr>
        </a:p>
      </dgm:t>
    </dgm:pt>
    <dgm:pt modelId="{104B67E6-38EC-474F-A417-453B9AC829FD}" type="parTrans" cxnId="{21A0D980-4418-4910-8A35-D05F025C24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DB23452-BBE3-4DE1-ADE6-8959E907B2F3}" type="sibTrans" cxnId="{21A0D980-4418-4910-8A35-D05F025C24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0AC7D5-D9D8-42A2-8594-74F8CC6B26B4}">
      <dgm:prSet custT="1"/>
      <dgm:spPr/>
      <dgm:t>
        <a:bodyPr/>
        <a:lstStyle/>
        <a:p>
          <a:r>
            <a:rPr lang="ru-RU" sz="1100" b="1" dirty="0" smtClean="0"/>
            <a:t>Издан сборник программно-методических материалов          (7кл.)</a:t>
          </a:r>
          <a:endParaRPr lang="ru-RU" sz="1100" b="1" dirty="0"/>
        </a:p>
      </dgm:t>
    </dgm:pt>
    <dgm:pt modelId="{644BA26F-05ED-4F02-B676-9130434609F0}" type="parTrans" cxnId="{B8E73291-65DA-44B7-B4BF-1E3A030B50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3D44408-E069-44FE-A2B9-784DB76342EA}" type="sibTrans" cxnId="{B8E73291-65DA-44B7-B4BF-1E3A030B50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C55526-4EFB-41C6-BC32-E553F1930DAA}">
      <dgm:prSet custT="1"/>
      <dgm:spPr/>
      <dgm:t>
        <a:bodyPr/>
        <a:lstStyle/>
        <a:p>
          <a:r>
            <a:rPr lang="ru-RU" sz="1100" b="1" dirty="0" smtClean="0"/>
            <a:t>Договоры о социальном партнерстве и сетевом взаимодействии</a:t>
          </a:r>
          <a:endParaRPr lang="ru-RU" sz="1100" b="1" dirty="0"/>
        </a:p>
      </dgm:t>
    </dgm:pt>
    <dgm:pt modelId="{2F5260CA-EE88-40FC-946D-A561A43296E7}" type="parTrans" cxnId="{1D8FAF7C-76E4-4ED1-B45D-258D8EC9052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FB1F74-98F2-4E99-A32F-8274D10E3E58}" type="sibTrans" cxnId="{1D8FAF7C-76E4-4ED1-B45D-258D8EC9052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8630D0B-2799-42E2-9346-7FCF483EBF66}">
      <dgm:prSet custT="1"/>
      <dgm:spPr/>
      <dgm:t>
        <a:bodyPr/>
        <a:lstStyle/>
        <a:p>
          <a:r>
            <a:rPr lang="ru-RU" sz="1100" b="1" dirty="0" smtClean="0"/>
            <a:t>Модели организации педагогического сопровождения обучающихся</a:t>
          </a:r>
          <a:endParaRPr lang="ru-RU" sz="1100" b="1" dirty="0"/>
        </a:p>
      </dgm:t>
    </dgm:pt>
    <dgm:pt modelId="{7C4CC79E-8F62-4AD0-B112-BDC560DCAD63}" type="parTrans" cxnId="{577AD2B3-AD7D-43F3-9293-4EFE16B98F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1E045B-1465-4B12-B5C0-1DA2FD7DD56A}" type="sibTrans" cxnId="{577AD2B3-AD7D-43F3-9293-4EFE16B98F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F6BA7DB-F3C9-4D35-8743-462AA64434E6}">
      <dgm:prSet custT="1"/>
      <dgm:spPr/>
      <dgm:t>
        <a:bodyPr/>
        <a:lstStyle/>
        <a:p>
          <a:r>
            <a:rPr lang="ru-RU" sz="1100" b="1" dirty="0" smtClean="0"/>
            <a:t>В </a:t>
          </a:r>
          <a:r>
            <a:rPr lang="ru-RU" sz="1600" b="1" dirty="0" smtClean="0">
              <a:solidFill>
                <a:srgbClr val="FFFF00"/>
              </a:solidFill>
            </a:rPr>
            <a:t>19</a:t>
          </a:r>
          <a:r>
            <a:rPr lang="ru-RU" sz="1100" b="1" dirty="0" smtClean="0">
              <a:solidFill>
                <a:srgbClr val="FFFF00"/>
              </a:solidFill>
            </a:rPr>
            <a:t> </a:t>
          </a:r>
          <a:r>
            <a:rPr lang="ru-RU" sz="1100" b="1" dirty="0" smtClean="0"/>
            <a:t>территориях края реализуются программы внеурочной деятельности</a:t>
          </a:r>
          <a:endParaRPr lang="ru-RU" sz="1100" b="1" dirty="0"/>
        </a:p>
      </dgm:t>
    </dgm:pt>
    <dgm:pt modelId="{16BC9C65-0F14-4EF4-BCD4-C5523FDE23ED}" type="parTrans" cxnId="{642BB29B-11B9-4706-BDCD-BAC0E138318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58B7B9-0CBD-436E-A5C5-4C4D9ACAB56E}" type="sibTrans" cxnId="{642BB29B-11B9-4706-BDCD-BAC0E138318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AE50BD-D26A-4CC5-A312-FB77DBC67999}">
      <dgm:prSet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Проведены </a:t>
          </a:r>
          <a:r>
            <a:rPr lang="ru-RU" sz="1600" b="1" dirty="0" smtClean="0">
              <a:solidFill>
                <a:srgbClr val="FFFF00"/>
              </a:solidFill>
            </a:rPr>
            <a:t>2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100" b="1" dirty="0" smtClean="0">
              <a:solidFill>
                <a:schemeClr val="bg1"/>
              </a:solidFill>
            </a:rPr>
            <a:t>мониторинга Минпросвещения России</a:t>
          </a:r>
          <a:endParaRPr lang="ru-RU" sz="1100" b="1" dirty="0">
            <a:solidFill>
              <a:schemeClr val="bg1"/>
            </a:solidFill>
          </a:endParaRPr>
        </a:p>
      </dgm:t>
    </dgm:pt>
    <dgm:pt modelId="{D12F8BED-4BE2-4F8C-B87D-6F562487F064}" type="parTrans" cxnId="{2921C89B-402A-419F-9102-9CE7B5AD52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8EF8766-EFDA-4E7E-88AD-6E3A3D56D0C2}" type="sibTrans" cxnId="{2921C89B-402A-419F-9102-9CE7B5AD52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0E29976-45B3-4840-82C2-A194AB0A5C77}">
      <dgm:prSet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Всероссийский юношеский педагогический форум – ДЦ «Орленок» </a:t>
          </a:r>
          <a:r>
            <a:rPr lang="ru-RU" sz="1600" b="1" dirty="0" smtClean="0">
              <a:solidFill>
                <a:srgbClr val="FFFF00"/>
              </a:solidFill>
            </a:rPr>
            <a:t>3уч.</a:t>
          </a:r>
          <a:endParaRPr lang="ru-RU" sz="1600" b="1" dirty="0">
            <a:solidFill>
              <a:srgbClr val="FFFF00"/>
            </a:solidFill>
          </a:endParaRPr>
        </a:p>
      </dgm:t>
    </dgm:pt>
    <dgm:pt modelId="{DABC93BB-A8CD-4405-A32D-CF650321033C}" type="parTrans" cxnId="{AEF5F9C2-BB01-47AD-AC23-503A97F11E5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18BF50-95D9-4BD5-932D-0D2F28720FD9}" type="sibTrans" cxnId="{AEF5F9C2-BB01-47AD-AC23-503A97F11E5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0BD3D1-7103-4168-9CC0-ED63BE20B79D}">
      <dgm:prSet phldrT="[Текст]"/>
      <dgm:spPr/>
      <dgm:t>
        <a:bodyPr/>
        <a:lstStyle/>
        <a:p>
          <a:r>
            <a:rPr lang="ru-RU" b="1" dirty="0" smtClean="0"/>
            <a:t>ДОПРОФЕССИОНАЛЬНОЕ ПЕДАГОГИЧЕСКОЕ ОБРАЗОВАНИЕ</a:t>
          </a:r>
          <a:endParaRPr lang="ru-RU" dirty="0"/>
        </a:p>
      </dgm:t>
    </dgm:pt>
    <dgm:pt modelId="{B8891592-B746-4EAC-95E4-F00BFBE7F6DA}" type="sibTrans" cxnId="{5A9EF8E6-F8F3-48FE-91E5-B141E3AB22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26590E-3282-433F-8A60-6764BE62003C}" type="parTrans" cxnId="{5A9EF8E6-F8F3-48FE-91E5-B141E3AB22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A77F1DD-FD85-4586-97CE-AC27AFC77CCB}">
      <dgm:prSet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ХПК победитель Всероссийского конкурса «Профессиональное образование: от школы до вуза»</a:t>
          </a:r>
          <a:endParaRPr lang="ru-RU" sz="1100" b="1" dirty="0">
            <a:solidFill>
              <a:schemeClr val="bg1"/>
            </a:solidFill>
          </a:endParaRPr>
        </a:p>
      </dgm:t>
    </dgm:pt>
    <dgm:pt modelId="{B29B67E6-6120-4FAD-8CA7-BC4E76339BDD}" type="sibTrans" cxnId="{B35BB10B-4850-402D-AC87-B8D1EF3C94A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BF66A11-A982-4328-BB77-48B0453EEC5D}" type="parTrans" cxnId="{B35BB10B-4850-402D-AC87-B8D1EF3C94A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7E25D3-A0CA-4423-988E-CFDA4E072F4C}">
      <dgm:prSet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Краевая психолого-педагогическая олимпиада «Педагогический олимп» </a:t>
          </a:r>
          <a:r>
            <a:rPr lang="ru-RU" sz="1600" b="1" dirty="0" smtClean="0">
              <a:solidFill>
                <a:srgbClr val="FFFF00"/>
              </a:solidFill>
              <a:latin typeface="+mj-lt"/>
            </a:rPr>
            <a:t>212уч.</a:t>
          </a:r>
          <a:endParaRPr lang="ru-RU" sz="1600" b="1" dirty="0">
            <a:solidFill>
              <a:schemeClr val="bg1"/>
            </a:solidFill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C16CDB2-611A-4CC5-98A7-3D6CE75FEBF9}" type="sibTrans" cxnId="{B6AB0B43-1CE9-4B76-87F9-0BBE46091B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6FF097C-0EEF-4933-BB99-4FE0D9C5EB5F}" type="parTrans" cxnId="{B6AB0B43-1CE9-4B76-87F9-0BBE46091B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CB54E6-5EB4-4FB8-9A80-96ACF914B812}" type="pres">
      <dgm:prSet presAssocID="{8A437470-2D5A-40F9-88BA-6FE84025D4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384FE0-439B-4CA3-9A1A-83350776C9E1}" type="pres">
      <dgm:prSet presAssocID="{E90BD3D1-7103-4168-9CC0-ED63BE20B79D}" presName="vertOne" presStyleCnt="0"/>
      <dgm:spPr/>
      <dgm:t>
        <a:bodyPr/>
        <a:lstStyle/>
        <a:p>
          <a:endParaRPr lang="ru-RU"/>
        </a:p>
      </dgm:t>
    </dgm:pt>
    <dgm:pt modelId="{DCD9F597-5BFD-44FD-81A9-C27DF5682158}" type="pres">
      <dgm:prSet presAssocID="{E90BD3D1-7103-4168-9CC0-ED63BE20B79D}" presName="txOne" presStyleLbl="node0" presStyleIdx="0" presStyleCnt="1" custScaleY="57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020EA-3E2F-4A94-99A7-C706D74A19D2}" type="pres">
      <dgm:prSet presAssocID="{E90BD3D1-7103-4168-9CC0-ED63BE20B79D}" presName="parTransOne" presStyleCnt="0"/>
      <dgm:spPr/>
      <dgm:t>
        <a:bodyPr/>
        <a:lstStyle/>
        <a:p>
          <a:endParaRPr lang="ru-RU"/>
        </a:p>
      </dgm:t>
    </dgm:pt>
    <dgm:pt modelId="{4C2B5277-C726-49E9-AB66-D8325FFCBA80}" type="pres">
      <dgm:prSet presAssocID="{E90BD3D1-7103-4168-9CC0-ED63BE20B79D}" presName="horzOne" presStyleCnt="0"/>
      <dgm:spPr/>
      <dgm:t>
        <a:bodyPr/>
        <a:lstStyle/>
        <a:p>
          <a:endParaRPr lang="ru-RU"/>
        </a:p>
      </dgm:t>
    </dgm:pt>
    <dgm:pt modelId="{7A33CC08-3732-4B0D-A2DA-86AC1F9A5DF7}" type="pres">
      <dgm:prSet presAssocID="{30B42337-0C00-497D-9259-ED91378FEAA0}" presName="vertTwo" presStyleCnt="0"/>
      <dgm:spPr/>
      <dgm:t>
        <a:bodyPr/>
        <a:lstStyle/>
        <a:p>
          <a:endParaRPr lang="ru-RU"/>
        </a:p>
      </dgm:t>
    </dgm:pt>
    <dgm:pt modelId="{EDEDE0B8-F1A2-4173-9476-142604ADA355}" type="pres">
      <dgm:prSet presAssocID="{30B42337-0C00-497D-9259-ED91378FEAA0}" presName="txTwo" presStyleLbl="node2" presStyleIdx="0" presStyleCnt="3" custScaleY="54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78692-4B04-4B32-92A6-320D5665F0A1}" type="pres">
      <dgm:prSet presAssocID="{30B42337-0C00-497D-9259-ED91378FEAA0}" presName="parTransTwo" presStyleCnt="0"/>
      <dgm:spPr/>
      <dgm:t>
        <a:bodyPr/>
        <a:lstStyle/>
        <a:p>
          <a:endParaRPr lang="ru-RU"/>
        </a:p>
      </dgm:t>
    </dgm:pt>
    <dgm:pt modelId="{75716246-3832-4295-B0CC-08768FC7BB0D}" type="pres">
      <dgm:prSet presAssocID="{30B42337-0C00-497D-9259-ED91378FEAA0}" presName="horzTwo" presStyleCnt="0"/>
      <dgm:spPr/>
      <dgm:t>
        <a:bodyPr/>
        <a:lstStyle/>
        <a:p>
          <a:endParaRPr lang="ru-RU"/>
        </a:p>
      </dgm:t>
    </dgm:pt>
    <dgm:pt modelId="{6C06E8CB-7C66-4136-9BE9-E4512BC1E8F8}" type="pres">
      <dgm:prSet presAssocID="{44C55526-4EFB-41C6-BC32-E553F1930DAA}" presName="vertThree" presStyleCnt="0"/>
      <dgm:spPr/>
      <dgm:t>
        <a:bodyPr/>
        <a:lstStyle/>
        <a:p>
          <a:endParaRPr lang="ru-RU"/>
        </a:p>
      </dgm:t>
    </dgm:pt>
    <dgm:pt modelId="{B117358E-9B45-4D20-90AA-13DC9293FFFD}" type="pres">
      <dgm:prSet presAssocID="{44C55526-4EFB-41C6-BC32-E553F1930DAA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7306D-FF95-49EF-8ABA-6B9C38B67302}" type="pres">
      <dgm:prSet presAssocID="{44C55526-4EFB-41C6-BC32-E553F1930DAA}" presName="parTransThree" presStyleCnt="0"/>
      <dgm:spPr/>
      <dgm:t>
        <a:bodyPr/>
        <a:lstStyle/>
        <a:p>
          <a:endParaRPr lang="ru-RU"/>
        </a:p>
      </dgm:t>
    </dgm:pt>
    <dgm:pt modelId="{8AB977A5-3FE1-49C6-B65E-CF434F76744A}" type="pres">
      <dgm:prSet presAssocID="{44C55526-4EFB-41C6-BC32-E553F1930DAA}" presName="horzThree" presStyleCnt="0"/>
      <dgm:spPr/>
      <dgm:t>
        <a:bodyPr/>
        <a:lstStyle/>
        <a:p>
          <a:endParaRPr lang="ru-RU"/>
        </a:p>
      </dgm:t>
    </dgm:pt>
    <dgm:pt modelId="{A8913A20-3D94-4E15-BA5D-E5E49F34744C}" type="pres">
      <dgm:prSet presAssocID="{F42A47A3-1B66-418C-94EE-CA46555546FF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2AD9B-6166-4E14-9BE0-B26997E643C7}" type="pres">
      <dgm:prSet presAssocID="{F42A47A3-1B66-418C-94EE-CA46555546FF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D355D-CE14-45BA-B202-E98ECFB35F5D}" type="pres">
      <dgm:prSet presAssocID="{F42A47A3-1B66-418C-94EE-CA46555546FF}" presName="horzFour" presStyleCnt="0"/>
      <dgm:spPr/>
      <dgm:t>
        <a:bodyPr/>
        <a:lstStyle/>
        <a:p>
          <a:endParaRPr lang="ru-RU"/>
        </a:p>
      </dgm:t>
    </dgm:pt>
    <dgm:pt modelId="{C38AF475-B768-4D22-92B1-B67BABBD33A7}" type="pres">
      <dgm:prSet presAssocID="{45FB1F74-98F2-4E99-A32F-8274D10E3E58}" presName="sibSpaceThree" presStyleCnt="0"/>
      <dgm:spPr/>
      <dgm:t>
        <a:bodyPr/>
        <a:lstStyle/>
        <a:p>
          <a:endParaRPr lang="ru-RU"/>
        </a:p>
      </dgm:t>
    </dgm:pt>
    <dgm:pt modelId="{1BBCBD40-5B87-41C0-BF42-A66567867239}" type="pres">
      <dgm:prSet presAssocID="{28630D0B-2799-42E2-9346-7FCF483EBF66}" presName="vertThree" presStyleCnt="0"/>
      <dgm:spPr/>
      <dgm:t>
        <a:bodyPr/>
        <a:lstStyle/>
        <a:p>
          <a:endParaRPr lang="ru-RU"/>
        </a:p>
      </dgm:t>
    </dgm:pt>
    <dgm:pt modelId="{C1012E25-3852-4722-AFC8-9B4562E602E4}" type="pres">
      <dgm:prSet presAssocID="{28630D0B-2799-42E2-9346-7FCF483EBF66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E47225-E343-4F6E-9D11-FCBB4C059EB9}" type="pres">
      <dgm:prSet presAssocID="{28630D0B-2799-42E2-9346-7FCF483EBF66}" presName="parTransThree" presStyleCnt="0"/>
      <dgm:spPr/>
      <dgm:t>
        <a:bodyPr/>
        <a:lstStyle/>
        <a:p>
          <a:endParaRPr lang="ru-RU"/>
        </a:p>
      </dgm:t>
    </dgm:pt>
    <dgm:pt modelId="{3EEA58F2-554A-40B0-92A4-486B166848BC}" type="pres">
      <dgm:prSet presAssocID="{28630D0B-2799-42E2-9346-7FCF483EBF66}" presName="horzThree" presStyleCnt="0"/>
      <dgm:spPr/>
      <dgm:t>
        <a:bodyPr/>
        <a:lstStyle/>
        <a:p>
          <a:endParaRPr lang="ru-RU"/>
        </a:p>
      </dgm:t>
    </dgm:pt>
    <dgm:pt modelId="{49B5584B-6588-428E-8411-97D943121B3E}" type="pres">
      <dgm:prSet presAssocID="{612B38B0-77E0-4626-B8FB-B15F7574C988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EE23E0-DCD1-4FA3-80B5-273CD035CA4A}" type="pres">
      <dgm:prSet presAssocID="{612B38B0-77E0-4626-B8FB-B15F7574C988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374D93-C930-44F7-A545-D84B50AF3097}" type="pres">
      <dgm:prSet presAssocID="{612B38B0-77E0-4626-B8FB-B15F7574C988}" presName="horzFour" presStyleCnt="0"/>
      <dgm:spPr/>
      <dgm:t>
        <a:bodyPr/>
        <a:lstStyle/>
        <a:p>
          <a:endParaRPr lang="ru-RU"/>
        </a:p>
      </dgm:t>
    </dgm:pt>
    <dgm:pt modelId="{E76E1773-B3BC-46C6-ADDA-FF5DA324C769}" type="pres">
      <dgm:prSet presAssocID="{04C62939-DCE5-4BDC-BC6E-2386A261B415}" presName="sibSpaceTwo" presStyleCnt="0"/>
      <dgm:spPr/>
      <dgm:t>
        <a:bodyPr/>
        <a:lstStyle/>
        <a:p>
          <a:endParaRPr lang="ru-RU"/>
        </a:p>
      </dgm:t>
    </dgm:pt>
    <dgm:pt modelId="{106702E3-8F8D-43A7-AC55-B6FB7892319C}" type="pres">
      <dgm:prSet presAssocID="{DE0A5189-2D63-4B48-9619-F25ABD95BA30}" presName="vertTwo" presStyleCnt="0"/>
      <dgm:spPr/>
      <dgm:t>
        <a:bodyPr/>
        <a:lstStyle/>
        <a:p>
          <a:endParaRPr lang="ru-RU"/>
        </a:p>
      </dgm:t>
    </dgm:pt>
    <dgm:pt modelId="{9AEC092D-9C44-4D84-9549-2CD6E2DE5BD9}" type="pres">
      <dgm:prSet presAssocID="{DE0A5189-2D63-4B48-9619-F25ABD95BA30}" presName="txTwo" presStyleLbl="node2" presStyleIdx="1" presStyleCnt="3" custScaleY="54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3AFDD-8A51-4E6B-9F53-B81E5B087C6D}" type="pres">
      <dgm:prSet presAssocID="{DE0A5189-2D63-4B48-9619-F25ABD95BA30}" presName="parTransTwo" presStyleCnt="0"/>
      <dgm:spPr/>
      <dgm:t>
        <a:bodyPr/>
        <a:lstStyle/>
        <a:p>
          <a:endParaRPr lang="ru-RU"/>
        </a:p>
      </dgm:t>
    </dgm:pt>
    <dgm:pt modelId="{B369A525-65A5-4DF1-8906-46A3FEFA6641}" type="pres">
      <dgm:prSet presAssocID="{DE0A5189-2D63-4B48-9619-F25ABD95BA30}" presName="horzTwo" presStyleCnt="0"/>
      <dgm:spPr/>
      <dgm:t>
        <a:bodyPr/>
        <a:lstStyle/>
        <a:p>
          <a:endParaRPr lang="ru-RU"/>
        </a:p>
      </dgm:t>
    </dgm:pt>
    <dgm:pt modelId="{8836CC56-079F-4ECE-8C8A-64E0DEA0AA5B}" type="pres">
      <dgm:prSet presAssocID="{2D0AC7D5-D9D8-42A2-8594-74F8CC6B26B4}" presName="vertThree" presStyleCnt="0"/>
      <dgm:spPr/>
      <dgm:t>
        <a:bodyPr/>
        <a:lstStyle/>
        <a:p>
          <a:endParaRPr lang="ru-RU"/>
        </a:p>
      </dgm:t>
    </dgm:pt>
    <dgm:pt modelId="{F0F0BF73-CBD4-4795-9C89-82222E2DEB4C}" type="pres">
      <dgm:prSet presAssocID="{2D0AC7D5-D9D8-42A2-8594-74F8CC6B26B4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2C787-D6B9-45E2-8941-6984F01FA456}" type="pres">
      <dgm:prSet presAssocID="{2D0AC7D5-D9D8-42A2-8594-74F8CC6B26B4}" presName="parTransThree" presStyleCnt="0"/>
      <dgm:spPr/>
      <dgm:t>
        <a:bodyPr/>
        <a:lstStyle/>
        <a:p>
          <a:endParaRPr lang="ru-RU"/>
        </a:p>
      </dgm:t>
    </dgm:pt>
    <dgm:pt modelId="{C2FB9E05-0245-4780-94FE-30ED394C11C1}" type="pres">
      <dgm:prSet presAssocID="{2D0AC7D5-D9D8-42A2-8594-74F8CC6B26B4}" presName="horzThree" presStyleCnt="0"/>
      <dgm:spPr/>
      <dgm:t>
        <a:bodyPr/>
        <a:lstStyle/>
        <a:p>
          <a:endParaRPr lang="ru-RU"/>
        </a:p>
      </dgm:t>
    </dgm:pt>
    <dgm:pt modelId="{A5E3C41A-0A88-4A74-AC4B-78F6D5E1EF79}" type="pres">
      <dgm:prSet presAssocID="{12F270D0-16AE-4D42-966A-F49F78B4905A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91409-8C7E-431C-A2AB-3C7BAD2272DC}" type="pres">
      <dgm:prSet presAssocID="{12F270D0-16AE-4D42-966A-F49F78B4905A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0B2A8-62B9-44D6-B49B-DF3864B9C514}" type="pres">
      <dgm:prSet presAssocID="{12F270D0-16AE-4D42-966A-F49F78B4905A}" presName="horzFour" presStyleCnt="0"/>
      <dgm:spPr/>
      <dgm:t>
        <a:bodyPr/>
        <a:lstStyle/>
        <a:p>
          <a:endParaRPr lang="ru-RU"/>
        </a:p>
      </dgm:t>
    </dgm:pt>
    <dgm:pt modelId="{BC309785-DCBA-4876-83AD-CE9E89E395A1}" type="pres">
      <dgm:prSet presAssocID="{E3D44408-E069-44FE-A2B9-784DB76342EA}" presName="sibSpaceThree" presStyleCnt="0"/>
      <dgm:spPr/>
      <dgm:t>
        <a:bodyPr/>
        <a:lstStyle/>
        <a:p>
          <a:endParaRPr lang="ru-RU"/>
        </a:p>
      </dgm:t>
    </dgm:pt>
    <dgm:pt modelId="{8CEA7363-F8FD-49D0-AD1B-5032F0B4066B}" type="pres">
      <dgm:prSet presAssocID="{AF6BA7DB-F3C9-4D35-8743-462AA64434E6}" presName="vertThree" presStyleCnt="0"/>
      <dgm:spPr/>
      <dgm:t>
        <a:bodyPr/>
        <a:lstStyle/>
        <a:p>
          <a:endParaRPr lang="ru-RU"/>
        </a:p>
      </dgm:t>
    </dgm:pt>
    <dgm:pt modelId="{4F717C17-57BB-401F-A494-F0B77D89921C}" type="pres">
      <dgm:prSet presAssocID="{AF6BA7DB-F3C9-4D35-8743-462AA64434E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997D2-9B56-4164-8FD1-550D26034E71}" type="pres">
      <dgm:prSet presAssocID="{AF6BA7DB-F3C9-4D35-8743-462AA64434E6}" presName="parTransThree" presStyleCnt="0"/>
      <dgm:spPr/>
      <dgm:t>
        <a:bodyPr/>
        <a:lstStyle/>
        <a:p>
          <a:endParaRPr lang="ru-RU"/>
        </a:p>
      </dgm:t>
    </dgm:pt>
    <dgm:pt modelId="{22F3D070-ECAA-40A0-A892-FC0E29954897}" type="pres">
      <dgm:prSet presAssocID="{AF6BA7DB-F3C9-4D35-8743-462AA64434E6}" presName="horzThree" presStyleCnt="0"/>
      <dgm:spPr/>
      <dgm:t>
        <a:bodyPr/>
        <a:lstStyle/>
        <a:p>
          <a:endParaRPr lang="ru-RU"/>
        </a:p>
      </dgm:t>
    </dgm:pt>
    <dgm:pt modelId="{3FAB7B64-4203-43EE-9502-11F76EDFBF47}" type="pres">
      <dgm:prSet presAssocID="{2FAE50BD-D26A-4CC5-A312-FB77DBC67999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FD050-0180-4E69-A113-ADA76B2967BE}" type="pres">
      <dgm:prSet presAssocID="{2FAE50BD-D26A-4CC5-A312-FB77DBC67999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71841-2BAA-46D6-896A-9064BFAA2402}" type="pres">
      <dgm:prSet presAssocID="{2FAE50BD-D26A-4CC5-A312-FB77DBC67999}" presName="horzFour" presStyleCnt="0"/>
      <dgm:spPr/>
      <dgm:t>
        <a:bodyPr/>
        <a:lstStyle/>
        <a:p>
          <a:endParaRPr lang="ru-RU"/>
        </a:p>
      </dgm:t>
    </dgm:pt>
    <dgm:pt modelId="{CCE4C938-F6EC-49BE-8373-BE182D365824}" type="pres">
      <dgm:prSet presAssocID="{B3C95D46-7E49-49AE-AEF8-E04FEDE70DEC}" presName="sibSpaceTwo" presStyleCnt="0"/>
      <dgm:spPr/>
      <dgm:t>
        <a:bodyPr/>
        <a:lstStyle/>
        <a:p>
          <a:endParaRPr lang="ru-RU"/>
        </a:p>
      </dgm:t>
    </dgm:pt>
    <dgm:pt modelId="{E80AC5E9-94FB-4B07-832B-BC610028A036}" type="pres">
      <dgm:prSet presAssocID="{96AB96B6-74EE-45F2-AC6E-60987D2F02A4}" presName="vertTwo" presStyleCnt="0"/>
      <dgm:spPr/>
      <dgm:t>
        <a:bodyPr/>
        <a:lstStyle/>
        <a:p>
          <a:endParaRPr lang="ru-RU"/>
        </a:p>
      </dgm:t>
    </dgm:pt>
    <dgm:pt modelId="{520E22D2-89FE-46C1-A1E8-3DA7357DDA9A}" type="pres">
      <dgm:prSet presAssocID="{96AB96B6-74EE-45F2-AC6E-60987D2F02A4}" presName="txTwo" presStyleLbl="node2" presStyleIdx="2" presStyleCnt="3" custScaleY="54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0E4E7-E9E1-46C3-B72D-9464479D1CEE}" type="pres">
      <dgm:prSet presAssocID="{96AB96B6-74EE-45F2-AC6E-60987D2F02A4}" presName="parTransTwo" presStyleCnt="0"/>
      <dgm:spPr/>
      <dgm:t>
        <a:bodyPr/>
        <a:lstStyle/>
        <a:p>
          <a:endParaRPr lang="ru-RU"/>
        </a:p>
      </dgm:t>
    </dgm:pt>
    <dgm:pt modelId="{5DAA239C-B227-4D02-A90A-47870323F414}" type="pres">
      <dgm:prSet presAssocID="{96AB96B6-74EE-45F2-AC6E-60987D2F02A4}" presName="horzTwo" presStyleCnt="0"/>
      <dgm:spPr/>
      <dgm:t>
        <a:bodyPr/>
        <a:lstStyle/>
        <a:p>
          <a:endParaRPr lang="ru-RU"/>
        </a:p>
      </dgm:t>
    </dgm:pt>
    <dgm:pt modelId="{0ADD31CD-D344-42DC-B787-574AE7E346C6}" type="pres">
      <dgm:prSet presAssocID="{C8715AB7-2124-46DA-A523-1498E2A8086E}" presName="vertThree" presStyleCnt="0"/>
      <dgm:spPr/>
      <dgm:t>
        <a:bodyPr/>
        <a:lstStyle/>
        <a:p>
          <a:endParaRPr lang="ru-RU"/>
        </a:p>
      </dgm:t>
    </dgm:pt>
    <dgm:pt modelId="{6CE748D9-8D07-47D2-8AF9-7094321FB6BD}" type="pres">
      <dgm:prSet presAssocID="{C8715AB7-2124-46DA-A523-1498E2A8086E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C4760-7BF0-40C9-B157-BDA86116CDB1}" type="pres">
      <dgm:prSet presAssocID="{C8715AB7-2124-46DA-A523-1498E2A8086E}" presName="parTransThree" presStyleCnt="0"/>
      <dgm:spPr/>
      <dgm:t>
        <a:bodyPr/>
        <a:lstStyle/>
        <a:p>
          <a:endParaRPr lang="ru-RU"/>
        </a:p>
      </dgm:t>
    </dgm:pt>
    <dgm:pt modelId="{8603BD9F-58CE-40EB-8A6F-35C05611CC58}" type="pres">
      <dgm:prSet presAssocID="{C8715AB7-2124-46DA-A523-1498E2A8086E}" presName="horzThree" presStyleCnt="0"/>
      <dgm:spPr/>
      <dgm:t>
        <a:bodyPr/>
        <a:lstStyle/>
        <a:p>
          <a:endParaRPr lang="ru-RU"/>
        </a:p>
      </dgm:t>
    </dgm:pt>
    <dgm:pt modelId="{66EBF230-3475-4535-866B-9C52AE987B7A}" type="pres">
      <dgm:prSet presAssocID="{9A77F1DD-FD85-4586-97CE-AC27AFC77CCB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67B5F-4991-4D80-8AAD-2ECEF17498AF}" type="pres">
      <dgm:prSet presAssocID="{9A77F1DD-FD85-4586-97CE-AC27AFC77CC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4DFB4-B3F3-4FC9-8359-F9A172609011}" type="pres">
      <dgm:prSet presAssocID="{9A77F1DD-FD85-4586-97CE-AC27AFC77CCB}" presName="horzFour" presStyleCnt="0"/>
      <dgm:spPr/>
      <dgm:t>
        <a:bodyPr/>
        <a:lstStyle/>
        <a:p>
          <a:endParaRPr lang="ru-RU"/>
        </a:p>
      </dgm:t>
    </dgm:pt>
    <dgm:pt modelId="{C3D882A6-84B5-4B05-8AE5-C2296CC74CF7}" type="pres">
      <dgm:prSet presAssocID="{8DB23452-BBE3-4DE1-ADE6-8959E907B2F3}" presName="sibSpaceThree" presStyleCnt="0"/>
      <dgm:spPr/>
      <dgm:t>
        <a:bodyPr/>
        <a:lstStyle/>
        <a:p>
          <a:endParaRPr lang="ru-RU"/>
        </a:p>
      </dgm:t>
    </dgm:pt>
    <dgm:pt modelId="{E6CBC0DB-D5FF-43AF-BB46-CDF68BF8E1C6}" type="pres">
      <dgm:prSet presAssocID="{A07E25D3-A0CA-4423-988E-CFDA4E072F4C}" presName="vertThree" presStyleCnt="0"/>
      <dgm:spPr/>
      <dgm:t>
        <a:bodyPr/>
        <a:lstStyle/>
        <a:p>
          <a:endParaRPr lang="ru-RU"/>
        </a:p>
      </dgm:t>
    </dgm:pt>
    <dgm:pt modelId="{A92179A0-8521-48D2-9B1E-F951D2BF0DCB}" type="pres">
      <dgm:prSet presAssocID="{A07E25D3-A0CA-4423-988E-CFDA4E072F4C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BC5F2E-9122-44D3-9CC4-E213973F0FA8}" type="pres">
      <dgm:prSet presAssocID="{A07E25D3-A0CA-4423-988E-CFDA4E072F4C}" presName="parTransThree" presStyleCnt="0"/>
      <dgm:spPr/>
      <dgm:t>
        <a:bodyPr/>
        <a:lstStyle/>
        <a:p>
          <a:endParaRPr lang="ru-RU"/>
        </a:p>
      </dgm:t>
    </dgm:pt>
    <dgm:pt modelId="{7A0F1BED-73C9-42C8-BC3D-8B562882D7BC}" type="pres">
      <dgm:prSet presAssocID="{A07E25D3-A0CA-4423-988E-CFDA4E072F4C}" presName="horzThree" presStyleCnt="0"/>
      <dgm:spPr/>
      <dgm:t>
        <a:bodyPr/>
        <a:lstStyle/>
        <a:p>
          <a:endParaRPr lang="ru-RU"/>
        </a:p>
      </dgm:t>
    </dgm:pt>
    <dgm:pt modelId="{85FD14B0-46C7-45E9-912D-315683C33D08}" type="pres">
      <dgm:prSet presAssocID="{30E29976-45B3-4840-82C2-A194AB0A5C7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2A60F-E95D-41BE-BB17-EECA77295BDD}" type="pres">
      <dgm:prSet presAssocID="{30E29976-45B3-4840-82C2-A194AB0A5C77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A8A2E-3054-4C6C-B395-B6DE080080F4}" type="pres">
      <dgm:prSet presAssocID="{30E29976-45B3-4840-82C2-A194AB0A5C77}" presName="horzFour" presStyleCnt="0"/>
      <dgm:spPr/>
      <dgm:t>
        <a:bodyPr/>
        <a:lstStyle/>
        <a:p>
          <a:endParaRPr lang="ru-RU"/>
        </a:p>
      </dgm:t>
    </dgm:pt>
  </dgm:ptLst>
  <dgm:cxnLst>
    <dgm:cxn modelId="{08E42DB7-8CB2-459C-AAA9-E44A86F6CBAF}" srcId="{E90BD3D1-7103-4168-9CC0-ED63BE20B79D}" destId="{DE0A5189-2D63-4B48-9619-F25ABD95BA30}" srcOrd="1" destOrd="0" parTransId="{E913D571-585F-4EB1-92B8-164C01A91BE7}" sibTransId="{B3C95D46-7E49-49AE-AEF8-E04FEDE70DEC}"/>
    <dgm:cxn modelId="{21A0D980-4418-4910-8A35-D05F025C2424}" srcId="{96AB96B6-74EE-45F2-AC6E-60987D2F02A4}" destId="{C8715AB7-2124-46DA-A523-1498E2A8086E}" srcOrd="0" destOrd="0" parTransId="{104B67E6-38EC-474F-A417-453B9AC829FD}" sibTransId="{8DB23452-BBE3-4DE1-ADE6-8959E907B2F3}"/>
    <dgm:cxn modelId="{AF236D17-C62F-4A9B-BC16-490E6A8DAD01}" type="presOf" srcId="{612B38B0-77E0-4626-B8FB-B15F7574C988}" destId="{84EE23E0-DCD1-4FA3-80B5-273CD035CA4A}" srcOrd="0" destOrd="0" presId="urn:microsoft.com/office/officeart/2005/8/layout/hierarchy4"/>
    <dgm:cxn modelId="{40FE84E3-B706-4BCC-BE3A-C8D129DEF9C6}" type="presOf" srcId="{2D0AC7D5-D9D8-42A2-8594-74F8CC6B26B4}" destId="{F0F0BF73-CBD4-4795-9C89-82222E2DEB4C}" srcOrd="0" destOrd="0" presId="urn:microsoft.com/office/officeart/2005/8/layout/hierarchy4"/>
    <dgm:cxn modelId="{BABDDCD8-0CFE-4AE7-86E3-F00C154F3DD7}" type="presOf" srcId="{E90BD3D1-7103-4168-9CC0-ED63BE20B79D}" destId="{DCD9F597-5BFD-44FD-81A9-C27DF5682158}" srcOrd="0" destOrd="0" presId="urn:microsoft.com/office/officeart/2005/8/layout/hierarchy4"/>
    <dgm:cxn modelId="{895C7166-02DE-4C63-9DA1-67B8E90EAAE3}" type="presOf" srcId="{30E29976-45B3-4840-82C2-A194AB0A5C77}" destId="{DBA2A60F-E95D-41BE-BB17-EECA77295BDD}" srcOrd="0" destOrd="0" presId="urn:microsoft.com/office/officeart/2005/8/layout/hierarchy4"/>
    <dgm:cxn modelId="{B6AB0B43-1CE9-4B76-87F9-0BBE46091BA8}" srcId="{96AB96B6-74EE-45F2-AC6E-60987D2F02A4}" destId="{A07E25D3-A0CA-4423-988E-CFDA4E072F4C}" srcOrd="1" destOrd="0" parTransId="{36FF097C-0EEF-4933-BB99-4FE0D9C5EB5F}" sibTransId="{DC16CDB2-611A-4CC5-98A7-3D6CE75FEBF9}"/>
    <dgm:cxn modelId="{511C699C-C5A0-42F1-8D31-59D39CC082A8}" srcId="{28630D0B-2799-42E2-9346-7FCF483EBF66}" destId="{612B38B0-77E0-4626-B8FB-B15F7574C988}" srcOrd="0" destOrd="0" parTransId="{0E6EBD05-51C1-4B0F-9CFC-1754F4349C68}" sibTransId="{0C6AC9DC-6202-4CF8-90C7-050856B781D9}"/>
    <dgm:cxn modelId="{4603FC5D-30E8-418F-BD36-01701EDA685F}" type="presOf" srcId="{44C55526-4EFB-41C6-BC32-E553F1930DAA}" destId="{B117358E-9B45-4D20-90AA-13DC9293FFFD}" srcOrd="0" destOrd="0" presId="urn:microsoft.com/office/officeart/2005/8/layout/hierarchy4"/>
    <dgm:cxn modelId="{42E35088-6F11-46B9-B108-450BF0ADEC9B}" type="presOf" srcId="{A07E25D3-A0CA-4423-988E-CFDA4E072F4C}" destId="{A92179A0-8521-48D2-9B1E-F951D2BF0DCB}" srcOrd="0" destOrd="0" presId="urn:microsoft.com/office/officeart/2005/8/layout/hierarchy4"/>
    <dgm:cxn modelId="{E151D22C-1156-4376-A383-981A2D18C0FF}" type="presOf" srcId="{AF6BA7DB-F3C9-4D35-8743-462AA64434E6}" destId="{4F717C17-57BB-401F-A494-F0B77D89921C}" srcOrd="0" destOrd="0" presId="urn:microsoft.com/office/officeart/2005/8/layout/hierarchy4"/>
    <dgm:cxn modelId="{3D930F27-914D-4B21-9C76-209D0AB0D4A0}" srcId="{E90BD3D1-7103-4168-9CC0-ED63BE20B79D}" destId="{96AB96B6-74EE-45F2-AC6E-60987D2F02A4}" srcOrd="2" destOrd="0" parTransId="{0A61A6EA-12AC-4323-BDCA-CDF46A98840A}" sibTransId="{1E6AA6E8-8765-4A67-AFBF-6A4C08DBE7E5}"/>
    <dgm:cxn modelId="{F2503904-2060-485F-A42B-7A5DA49AF789}" type="presOf" srcId="{8A437470-2D5A-40F9-88BA-6FE84025D49D}" destId="{D8CB54E6-5EB4-4FB8-9A80-96ACF914B812}" srcOrd="0" destOrd="0" presId="urn:microsoft.com/office/officeart/2005/8/layout/hierarchy4"/>
    <dgm:cxn modelId="{AEF5F9C2-BB01-47AD-AC23-503A97F11E51}" srcId="{A07E25D3-A0CA-4423-988E-CFDA4E072F4C}" destId="{30E29976-45B3-4840-82C2-A194AB0A5C77}" srcOrd="0" destOrd="0" parTransId="{DABC93BB-A8CD-4405-A32D-CF650321033C}" sibTransId="{3818BF50-95D9-4BD5-932D-0D2F28720FD9}"/>
    <dgm:cxn modelId="{DDCD3AE0-D76B-4B76-8CDE-65CCCABA0F5C}" type="presOf" srcId="{30B42337-0C00-497D-9259-ED91378FEAA0}" destId="{EDEDE0B8-F1A2-4173-9476-142604ADA355}" srcOrd="0" destOrd="0" presId="urn:microsoft.com/office/officeart/2005/8/layout/hierarchy4"/>
    <dgm:cxn modelId="{C1344730-43A4-4CAE-905B-BB700DA8CC18}" type="presOf" srcId="{12F270D0-16AE-4D42-966A-F49F78B4905A}" destId="{26291409-8C7E-431C-A2AB-3C7BAD2272DC}" srcOrd="0" destOrd="0" presId="urn:microsoft.com/office/officeart/2005/8/layout/hierarchy4"/>
    <dgm:cxn modelId="{4E54BB53-476A-4386-A2DD-F07BBDC629DF}" type="presOf" srcId="{28630D0B-2799-42E2-9346-7FCF483EBF66}" destId="{C1012E25-3852-4722-AFC8-9B4562E602E4}" srcOrd="0" destOrd="0" presId="urn:microsoft.com/office/officeart/2005/8/layout/hierarchy4"/>
    <dgm:cxn modelId="{22A3F289-2AB3-4840-B5D1-E6356B27A934}" type="presOf" srcId="{9A77F1DD-FD85-4586-97CE-AC27AFC77CCB}" destId="{7CD67B5F-4991-4D80-8AAD-2ECEF17498AF}" srcOrd="0" destOrd="0" presId="urn:microsoft.com/office/officeart/2005/8/layout/hierarchy4"/>
    <dgm:cxn modelId="{5D76EBF2-DD04-43EB-B720-7CA82AE3826C}" type="presOf" srcId="{2FAE50BD-D26A-4CC5-A312-FB77DBC67999}" destId="{E73FD050-0180-4E69-A113-ADA76B2967BE}" srcOrd="0" destOrd="0" presId="urn:microsoft.com/office/officeart/2005/8/layout/hierarchy4"/>
    <dgm:cxn modelId="{E534655F-54CC-4222-BE9D-6DD1AE103E9D}" type="presOf" srcId="{F42A47A3-1B66-418C-94EE-CA46555546FF}" destId="{AAF2AD9B-6166-4E14-9BE0-B26997E643C7}" srcOrd="0" destOrd="0" presId="urn:microsoft.com/office/officeart/2005/8/layout/hierarchy4"/>
    <dgm:cxn modelId="{577AD2B3-AD7D-43F3-9293-4EFE16B98F55}" srcId="{30B42337-0C00-497D-9259-ED91378FEAA0}" destId="{28630D0B-2799-42E2-9346-7FCF483EBF66}" srcOrd="1" destOrd="0" parTransId="{7C4CC79E-8F62-4AD0-B112-BDC560DCAD63}" sibTransId="{DF1E045B-1465-4B12-B5C0-1DA2FD7DD56A}"/>
    <dgm:cxn modelId="{BBB34FB3-B5F9-4A25-A9DF-8621403B2B8E}" type="presOf" srcId="{C8715AB7-2124-46DA-A523-1498E2A8086E}" destId="{6CE748D9-8D07-47D2-8AF9-7094321FB6BD}" srcOrd="0" destOrd="0" presId="urn:microsoft.com/office/officeart/2005/8/layout/hierarchy4"/>
    <dgm:cxn modelId="{1D8FAF7C-76E4-4ED1-B45D-258D8EC9052B}" srcId="{30B42337-0C00-497D-9259-ED91378FEAA0}" destId="{44C55526-4EFB-41C6-BC32-E553F1930DAA}" srcOrd="0" destOrd="0" parTransId="{2F5260CA-EE88-40FC-946D-A561A43296E7}" sibTransId="{45FB1F74-98F2-4E99-A32F-8274D10E3E58}"/>
    <dgm:cxn modelId="{5A9EF8E6-F8F3-48FE-91E5-B141E3AB221C}" srcId="{8A437470-2D5A-40F9-88BA-6FE84025D49D}" destId="{E90BD3D1-7103-4168-9CC0-ED63BE20B79D}" srcOrd="0" destOrd="0" parTransId="{4F26590E-3282-433F-8A60-6764BE62003C}" sibTransId="{B8891592-B746-4EAC-95E4-F00BFBE7F6DA}"/>
    <dgm:cxn modelId="{E290E495-E01E-4D66-A8F8-C94DE7DC88FB}" srcId="{E90BD3D1-7103-4168-9CC0-ED63BE20B79D}" destId="{30B42337-0C00-497D-9259-ED91378FEAA0}" srcOrd="0" destOrd="0" parTransId="{C5816C84-881A-4387-B7F3-15E249236E70}" sibTransId="{04C62939-DCE5-4BDC-BC6E-2386A261B415}"/>
    <dgm:cxn modelId="{2921C89B-402A-419F-9102-9CE7B5AD521C}" srcId="{AF6BA7DB-F3C9-4D35-8743-462AA64434E6}" destId="{2FAE50BD-D26A-4CC5-A312-FB77DBC67999}" srcOrd="0" destOrd="0" parTransId="{D12F8BED-4BE2-4F8C-B87D-6F562487F064}" sibTransId="{28EF8766-EFDA-4E7E-88AD-6E3A3D56D0C2}"/>
    <dgm:cxn modelId="{B35BB10B-4850-402D-AC87-B8D1EF3C94AD}" srcId="{C8715AB7-2124-46DA-A523-1498E2A8086E}" destId="{9A77F1DD-FD85-4586-97CE-AC27AFC77CCB}" srcOrd="0" destOrd="0" parTransId="{ABF66A11-A982-4328-BB77-48B0453EEC5D}" sibTransId="{B29B67E6-6120-4FAD-8CA7-BC4E76339BDD}"/>
    <dgm:cxn modelId="{4271A50B-E58B-480F-A9D7-F68F5A05D0B2}" type="presOf" srcId="{96AB96B6-74EE-45F2-AC6E-60987D2F02A4}" destId="{520E22D2-89FE-46C1-A1E8-3DA7357DDA9A}" srcOrd="0" destOrd="0" presId="urn:microsoft.com/office/officeart/2005/8/layout/hierarchy4"/>
    <dgm:cxn modelId="{0B021490-380A-48BF-B637-481E240700A4}" type="presOf" srcId="{DE0A5189-2D63-4B48-9619-F25ABD95BA30}" destId="{9AEC092D-9C44-4D84-9549-2CD6E2DE5BD9}" srcOrd="0" destOrd="0" presId="urn:microsoft.com/office/officeart/2005/8/layout/hierarchy4"/>
    <dgm:cxn modelId="{642BB29B-11B9-4706-BDCD-BAC0E1383187}" srcId="{DE0A5189-2D63-4B48-9619-F25ABD95BA30}" destId="{AF6BA7DB-F3C9-4D35-8743-462AA64434E6}" srcOrd="1" destOrd="0" parTransId="{16BC9C65-0F14-4EF4-BCD4-C5523FDE23ED}" sibTransId="{5758B7B9-0CBD-436E-A5C5-4C4D9ACAB56E}"/>
    <dgm:cxn modelId="{5E263C84-3BF7-4CD7-A8AD-1329A3B39DAF}" srcId="{2D0AC7D5-D9D8-42A2-8594-74F8CC6B26B4}" destId="{12F270D0-16AE-4D42-966A-F49F78B4905A}" srcOrd="0" destOrd="0" parTransId="{317E79D4-C9F5-42D5-8E94-1102727D6659}" sibTransId="{707CA9C4-1EF5-4FA7-BF83-0367E7B4BA37}"/>
    <dgm:cxn modelId="{6C874D00-3318-4F15-B2C9-0BAE281913F4}" srcId="{44C55526-4EFB-41C6-BC32-E553F1930DAA}" destId="{F42A47A3-1B66-418C-94EE-CA46555546FF}" srcOrd="0" destOrd="0" parTransId="{31136D4A-0962-4728-953F-92A4CF7297EE}" sibTransId="{DB59D1E4-A7A0-493B-B037-1D3F8BE47C40}"/>
    <dgm:cxn modelId="{B8E73291-65DA-44B7-B4BF-1E3A030B500B}" srcId="{DE0A5189-2D63-4B48-9619-F25ABD95BA30}" destId="{2D0AC7D5-D9D8-42A2-8594-74F8CC6B26B4}" srcOrd="0" destOrd="0" parTransId="{644BA26F-05ED-4F02-B676-9130434609F0}" sibTransId="{E3D44408-E069-44FE-A2B9-784DB76342EA}"/>
    <dgm:cxn modelId="{CB6B4101-344F-4E01-A303-E29BA0244459}" type="presParOf" srcId="{D8CB54E6-5EB4-4FB8-9A80-96ACF914B812}" destId="{F2384FE0-439B-4CA3-9A1A-83350776C9E1}" srcOrd="0" destOrd="0" presId="urn:microsoft.com/office/officeart/2005/8/layout/hierarchy4"/>
    <dgm:cxn modelId="{8C4F4005-7DE9-4C68-80A3-02171196D76D}" type="presParOf" srcId="{F2384FE0-439B-4CA3-9A1A-83350776C9E1}" destId="{DCD9F597-5BFD-44FD-81A9-C27DF5682158}" srcOrd="0" destOrd="0" presId="urn:microsoft.com/office/officeart/2005/8/layout/hierarchy4"/>
    <dgm:cxn modelId="{6598D068-D7D3-4B9F-AC16-7B34326B532A}" type="presParOf" srcId="{F2384FE0-439B-4CA3-9A1A-83350776C9E1}" destId="{C2A020EA-3E2F-4A94-99A7-C706D74A19D2}" srcOrd="1" destOrd="0" presId="urn:microsoft.com/office/officeart/2005/8/layout/hierarchy4"/>
    <dgm:cxn modelId="{5E4E929F-F43D-44DC-95C5-1D9A29391AAF}" type="presParOf" srcId="{F2384FE0-439B-4CA3-9A1A-83350776C9E1}" destId="{4C2B5277-C726-49E9-AB66-D8325FFCBA80}" srcOrd="2" destOrd="0" presId="urn:microsoft.com/office/officeart/2005/8/layout/hierarchy4"/>
    <dgm:cxn modelId="{7D8D0430-343A-4A8A-B623-367933979942}" type="presParOf" srcId="{4C2B5277-C726-49E9-AB66-D8325FFCBA80}" destId="{7A33CC08-3732-4B0D-A2DA-86AC1F9A5DF7}" srcOrd="0" destOrd="0" presId="urn:microsoft.com/office/officeart/2005/8/layout/hierarchy4"/>
    <dgm:cxn modelId="{C99207A2-7F3B-48E4-9F97-82009CBEA3C0}" type="presParOf" srcId="{7A33CC08-3732-4B0D-A2DA-86AC1F9A5DF7}" destId="{EDEDE0B8-F1A2-4173-9476-142604ADA355}" srcOrd="0" destOrd="0" presId="urn:microsoft.com/office/officeart/2005/8/layout/hierarchy4"/>
    <dgm:cxn modelId="{62ED15F7-EB64-4E97-B36E-A0696E9AB619}" type="presParOf" srcId="{7A33CC08-3732-4B0D-A2DA-86AC1F9A5DF7}" destId="{46778692-4B04-4B32-92A6-320D5665F0A1}" srcOrd="1" destOrd="0" presId="urn:microsoft.com/office/officeart/2005/8/layout/hierarchy4"/>
    <dgm:cxn modelId="{0AD14053-7A3E-46CA-8437-BC44F6362E65}" type="presParOf" srcId="{7A33CC08-3732-4B0D-A2DA-86AC1F9A5DF7}" destId="{75716246-3832-4295-B0CC-08768FC7BB0D}" srcOrd="2" destOrd="0" presId="urn:microsoft.com/office/officeart/2005/8/layout/hierarchy4"/>
    <dgm:cxn modelId="{F5FE0C8C-C221-4815-8E0C-042B4D0EF11F}" type="presParOf" srcId="{75716246-3832-4295-B0CC-08768FC7BB0D}" destId="{6C06E8CB-7C66-4136-9BE9-E4512BC1E8F8}" srcOrd="0" destOrd="0" presId="urn:microsoft.com/office/officeart/2005/8/layout/hierarchy4"/>
    <dgm:cxn modelId="{5D245154-2B33-4DAE-837F-4497863FD491}" type="presParOf" srcId="{6C06E8CB-7C66-4136-9BE9-E4512BC1E8F8}" destId="{B117358E-9B45-4D20-90AA-13DC9293FFFD}" srcOrd="0" destOrd="0" presId="urn:microsoft.com/office/officeart/2005/8/layout/hierarchy4"/>
    <dgm:cxn modelId="{A6AB7E12-9FEB-4A19-A444-BA2D61B43F0C}" type="presParOf" srcId="{6C06E8CB-7C66-4136-9BE9-E4512BC1E8F8}" destId="{22A7306D-FF95-49EF-8ABA-6B9C38B67302}" srcOrd="1" destOrd="0" presId="urn:microsoft.com/office/officeart/2005/8/layout/hierarchy4"/>
    <dgm:cxn modelId="{C2AEE968-2BDF-4E5D-91A3-3B60655904D5}" type="presParOf" srcId="{6C06E8CB-7C66-4136-9BE9-E4512BC1E8F8}" destId="{8AB977A5-3FE1-49C6-B65E-CF434F76744A}" srcOrd="2" destOrd="0" presId="urn:microsoft.com/office/officeart/2005/8/layout/hierarchy4"/>
    <dgm:cxn modelId="{E6CBB2ED-D25C-44AC-9627-6739D67A0A0D}" type="presParOf" srcId="{8AB977A5-3FE1-49C6-B65E-CF434F76744A}" destId="{A8913A20-3D94-4E15-BA5D-E5E49F34744C}" srcOrd="0" destOrd="0" presId="urn:microsoft.com/office/officeart/2005/8/layout/hierarchy4"/>
    <dgm:cxn modelId="{399A8637-DFCB-4349-808C-3B80146DF592}" type="presParOf" srcId="{A8913A20-3D94-4E15-BA5D-E5E49F34744C}" destId="{AAF2AD9B-6166-4E14-9BE0-B26997E643C7}" srcOrd="0" destOrd="0" presId="urn:microsoft.com/office/officeart/2005/8/layout/hierarchy4"/>
    <dgm:cxn modelId="{7E3BB335-ED07-44E9-A79E-786B8125D8F7}" type="presParOf" srcId="{A8913A20-3D94-4E15-BA5D-E5E49F34744C}" destId="{E72D355D-CE14-45BA-B202-E98ECFB35F5D}" srcOrd="1" destOrd="0" presId="urn:microsoft.com/office/officeart/2005/8/layout/hierarchy4"/>
    <dgm:cxn modelId="{F4D9E24B-061B-494A-9D94-42F2DFCC2FEE}" type="presParOf" srcId="{75716246-3832-4295-B0CC-08768FC7BB0D}" destId="{C38AF475-B768-4D22-92B1-B67BABBD33A7}" srcOrd="1" destOrd="0" presId="urn:microsoft.com/office/officeart/2005/8/layout/hierarchy4"/>
    <dgm:cxn modelId="{9BCAD5C4-BB25-4322-9F1F-1D181DA8982B}" type="presParOf" srcId="{75716246-3832-4295-B0CC-08768FC7BB0D}" destId="{1BBCBD40-5B87-41C0-BF42-A66567867239}" srcOrd="2" destOrd="0" presId="urn:microsoft.com/office/officeart/2005/8/layout/hierarchy4"/>
    <dgm:cxn modelId="{41D835B6-C053-49B8-9F6F-8DEF8EC4038A}" type="presParOf" srcId="{1BBCBD40-5B87-41C0-BF42-A66567867239}" destId="{C1012E25-3852-4722-AFC8-9B4562E602E4}" srcOrd="0" destOrd="0" presId="urn:microsoft.com/office/officeart/2005/8/layout/hierarchy4"/>
    <dgm:cxn modelId="{98285B9E-1EB0-4515-A519-620BEA720830}" type="presParOf" srcId="{1BBCBD40-5B87-41C0-BF42-A66567867239}" destId="{80E47225-E343-4F6E-9D11-FCBB4C059EB9}" srcOrd="1" destOrd="0" presId="urn:microsoft.com/office/officeart/2005/8/layout/hierarchy4"/>
    <dgm:cxn modelId="{4CDEC4F2-73B6-43C6-BBF4-57DA79763898}" type="presParOf" srcId="{1BBCBD40-5B87-41C0-BF42-A66567867239}" destId="{3EEA58F2-554A-40B0-92A4-486B166848BC}" srcOrd="2" destOrd="0" presId="urn:microsoft.com/office/officeart/2005/8/layout/hierarchy4"/>
    <dgm:cxn modelId="{48A47F80-14BF-4C4F-9A29-E0F2A7EB7C84}" type="presParOf" srcId="{3EEA58F2-554A-40B0-92A4-486B166848BC}" destId="{49B5584B-6588-428E-8411-97D943121B3E}" srcOrd="0" destOrd="0" presId="urn:microsoft.com/office/officeart/2005/8/layout/hierarchy4"/>
    <dgm:cxn modelId="{87E7C945-8AFB-4D4A-90CE-410FF8D390C3}" type="presParOf" srcId="{49B5584B-6588-428E-8411-97D943121B3E}" destId="{84EE23E0-DCD1-4FA3-80B5-273CD035CA4A}" srcOrd="0" destOrd="0" presId="urn:microsoft.com/office/officeart/2005/8/layout/hierarchy4"/>
    <dgm:cxn modelId="{34B715D5-4A91-4BF9-A963-FD98557B2424}" type="presParOf" srcId="{49B5584B-6588-428E-8411-97D943121B3E}" destId="{9E374D93-C930-44F7-A545-D84B50AF3097}" srcOrd="1" destOrd="0" presId="urn:microsoft.com/office/officeart/2005/8/layout/hierarchy4"/>
    <dgm:cxn modelId="{9B6710A2-5E4E-45D2-9521-450D7F0D0620}" type="presParOf" srcId="{4C2B5277-C726-49E9-AB66-D8325FFCBA80}" destId="{E76E1773-B3BC-46C6-ADDA-FF5DA324C769}" srcOrd="1" destOrd="0" presId="urn:microsoft.com/office/officeart/2005/8/layout/hierarchy4"/>
    <dgm:cxn modelId="{E01619ED-E441-4D0B-846B-BE95840FDC55}" type="presParOf" srcId="{4C2B5277-C726-49E9-AB66-D8325FFCBA80}" destId="{106702E3-8F8D-43A7-AC55-B6FB7892319C}" srcOrd="2" destOrd="0" presId="urn:microsoft.com/office/officeart/2005/8/layout/hierarchy4"/>
    <dgm:cxn modelId="{AA68359F-9BF0-459C-A68C-2083B7CB2E5E}" type="presParOf" srcId="{106702E3-8F8D-43A7-AC55-B6FB7892319C}" destId="{9AEC092D-9C44-4D84-9549-2CD6E2DE5BD9}" srcOrd="0" destOrd="0" presId="urn:microsoft.com/office/officeart/2005/8/layout/hierarchy4"/>
    <dgm:cxn modelId="{31EDDB03-118B-4F36-98E1-98E9A9314B0F}" type="presParOf" srcId="{106702E3-8F8D-43A7-AC55-B6FB7892319C}" destId="{D043AFDD-8A51-4E6B-9F53-B81E5B087C6D}" srcOrd="1" destOrd="0" presId="urn:microsoft.com/office/officeart/2005/8/layout/hierarchy4"/>
    <dgm:cxn modelId="{BC2F3A16-3295-45CB-859A-951C9C33DFC0}" type="presParOf" srcId="{106702E3-8F8D-43A7-AC55-B6FB7892319C}" destId="{B369A525-65A5-4DF1-8906-46A3FEFA6641}" srcOrd="2" destOrd="0" presId="urn:microsoft.com/office/officeart/2005/8/layout/hierarchy4"/>
    <dgm:cxn modelId="{D6983ABE-B27B-4129-A541-2D1E8EA63C26}" type="presParOf" srcId="{B369A525-65A5-4DF1-8906-46A3FEFA6641}" destId="{8836CC56-079F-4ECE-8C8A-64E0DEA0AA5B}" srcOrd="0" destOrd="0" presId="urn:microsoft.com/office/officeart/2005/8/layout/hierarchy4"/>
    <dgm:cxn modelId="{B4DD2CC3-D8E4-4851-B6CB-4973FA7A08C8}" type="presParOf" srcId="{8836CC56-079F-4ECE-8C8A-64E0DEA0AA5B}" destId="{F0F0BF73-CBD4-4795-9C89-82222E2DEB4C}" srcOrd="0" destOrd="0" presId="urn:microsoft.com/office/officeart/2005/8/layout/hierarchy4"/>
    <dgm:cxn modelId="{A9C5EB24-AAC4-41E0-8A87-E2A1D2C13A17}" type="presParOf" srcId="{8836CC56-079F-4ECE-8C8A-64E0DEA0AA5B}" destId="{F8C2C787-D6B9-45E2-8941-6984F01FA456}" srcOrd="1" destOrd="0" presId="urn:microsoft.com/office/officeart/2005/8/layout/hierarchy4"/>
    <dgm:cxn modelId="{CDA2D452-E5F1-4C11-9100-8D3DCD65A0DD}" type="presParOf" srcId="{8836CC56-079F-4ECE-8C8A-64E0DEA0AA5B}" destId="{C2FB9E05-0245-4780-94FE-30ED394C11C1}" srcOrd="2" destOrd="0" presId="urn:microsoft.com/office/officeart/2005/8/layout/hierarchy4"/>
    <dgm:cxn modelId="{E8A5F14B-EBCE-4616-9101-6E5B8C9B821E}" type="presParOf" srcId="{C2FB9E05-0245-4780-94FE-30ED394C11C1}" destId="{A5E3C41A-0A88-4A74-AC4B-78F6D5E1EF79}" srcOrd="0" destOrd="0" presId="urn:microsoft.com/office/officeart/2005/8/layout/hierarchy4"/>
    <dgm:cxn modelId="{23B2798A-27A5-46B0-A579-82EC2894D28A}" type="presParOf" srcId="{A5E3C41A-0A88-4A74-AC4B-78F6D5E1EF79}" destId="{26291409-8C7E-431C-A2AB-3C7BAD2272DC}" srcOrd="0" destOrd="0" presId="urn:microsoft.com/office/officeart/2005/8/layout/hierarchy4"/>
    <dgm:cxn modelId="{FA7D8660-320B-4224-9859-9BD76F5E77B0}" type="presParOf" srcId="{A5E3C41A-0A88-4A74-AC4B-78F6D5E1EF79}" destId="{EA90B2A8-62B9-44D6-B49B-DF3864B9C514}" srcOrd="1" destOrd="0" presId="urn:microsoft.com/office/officeart/2005/8/layout/hierarchy4"/>
    <dgm:cxn modelId="{2D4D4A02-52F9-4264-B86D-817D723DFEBE}" type="presParOf" srcId="{B369A525-65A5-4DF1-8906-46A3FEFA6641}" destId="{BC309785-DCBA-4876-83AD-CE9E89E395A1}" srcOrd="1" destOrd="0" presId="urn:microsoft.com/office/officeart/2005/8/layout/hierarchy4"/>
    <dgm:cxn modelId="{73893959-D647-45A7-AC16-428E37208B00}" type="presParOf" srcId="{B369A525-65A5-4DF1-8906-46A3FEFA6641}" destId="{8CEA7363-F8FD-49D0-AD1B-5032F0B4066B}" srcOrd="2" destOrd="0" presId="urn:microsoft.com/office/officeart/2005/8/layout/hierarchy4"/>
    <dgm:cxn modelId="{802AE845-A767-4CC6-895B-7DBE97197E40}" type="presParOf" srcId="{8CEA7363-F8FD-49D0-AD1B-5032F0B4066B}" destId="{4F717C17-57BB-401F-A494-F0B77D89921C}" srcOrd="0" destOrd="0" presId="urn:microsoft.com/office/officeart/2005/8/layout/hierarchy4"/>
    <dgm:cxn modelId="{17C78AFB-852E-4949-B139-424710B04422}" type="presParOf" srcId="{8CEA7363-F8FD-49D0-AD1B-5032F0B4066B}" destId="{CC2997D2-9B56-4164-8FD1-550D26034E71}" srcOrd="1" destOrd="0" presId="urn:microsoft.com/office/officeart/2005/8/layout/hierarchy4"/>
    <dgm:cxn modelId="{875E2171-0344-402D-BCAF-AB2ADFC9EA0F}" type="presParOf" srcId="{8CEA7363-F8FD-49D0-AD1B-5032F0B4066B}" destId="{22F3D070-ECAA-40A0-A892-FC0E29954897}" srcOrd="2" destOrd="0" presId="urn:microsoft.com/office/officeart/2005/8/layout/hierarchy4"/>
    <dgm:cxn modelId="{87FF82AF-1B7F-4C49-9EA9-F1919BFD6EA4}" type="presParOf" srcId="{22F3D070-ECAA-40A0-A892-FC0E29954897}" destId="{3FAB7B64-4203-43EE-9502-11F76EDFBF47}" srcOrd="0" destOrd="0" presId="urn:microsoft.com/office/officeart/2005/8/layout/hierarchy4"/>
    <dgm:cxn modelId="{8FF1C525-DB85-41CA-9A36-7059AFB35886}" type="presParOf" srcId="{3FAB7B64-4203-43EE-9502-11F76EDFBF47}" destId="{E73FD050-0180-4E69-A113-ADA76B2967BE}" srcOrd="0" destOrd="0" presId="urn:microsoft.com/office/officeart/2005/8/layout/hierarchy4"/>
    <dgm:cxn modelId="{0EEF596C-65FB-43AE-B971-E5C33F306C9E}" type="presParOf" srcId="{3FAB7B64-4203-43EE-9502-11F76EDFBF47}" destId="{89871841-2BAA-46D6-896A-9064BFAA2402}" srcOrd="1" destOrd="0" presId="urn:microsoft.com/office/officeart/2005/8/layout/hierarchy4"/>
    <dgm:cxn modelId="{2E9D74CC-863F-42C7-8A5E-8636587BE778}" type="presParOf" srcId="{4C2B5277-C726-49E9-AB66-D8325FFCBA80}" destId="{CCE4C938-F6EC-49BE-8373-BE182D365824}" srcOrd="3" destOrd="0" presId="urn:microsoft.com/office/officeart/2005/8/layout/hierarchy4"/>
    <dgm:cxn modelId="{0EFC4D78-03CC-4159-A8CC-AB50D8C2A770}" type="presParOf" srcId="{4C2B5277-C726-49E9-AB66-D8325FFCBA80}" destId="{E80AC5E9-94FB-4B07-832B-BC610028A036}" srcOrd="4" destOrd="0" presId="urn:microsoft.com/office/officeart/2005/8/layout/hierarchy4"/>
    <dgm:cxn modelId="{437B64E4-CAE9-4F21-9BC9-5F7A63949A9F}" type="presParOf" srcId="{E80AC5E9-94FB-4B07-832B-BC610028A036}" destId="{520E22D2-89FE-46C1-A1E8-3DA7357DDA9A}" srcOrd="0" destOrd="0" presId="urn:microsoft.com/office/officeart/2005/8/layout/hierarchy4"/>
    <dgm:cxn modelId="{EBF5933B-CF91-451C-8F9D-E441D0A641B6}" type="presParOf" srcId="{E80AC5E9-94FB-4B07-832B-BC610028A036}" destId="{25D0E4E7-E9E1-46C3-B72D-9464479D1CEE}" srcOrd="1" destOrd="0" presId="urn:microsoft.com/office/officeart/2005/8/layout/hierarchy4"/>
    <dgm:cxn modelId="{7A637684-F346-4228-B6F8-B407B861339D}" type="presParOf" srcId="{E80AC5E9-94FB-4B07-832B-BC610028A036}" destId="{5DAA239C-B227-4D02-A90A-47870323F414}" srcOrd="2" destOrd="0" presId="urn:microsoft.com/office/officeart/2005/8/layout/hierarchy4"/>
    <dgm:cxn modelId="{DCB2D6E9-0395-4442-87E2-D83A3B3842F1}" type="presParOf" srcId="{5DAA239C-B227-4D02-A90A-47870323F414}" destId="{0ADD31CD-D344-42DC-B787-574AE7E346C6}" srcOrd="0" destOrd="0" presId="urn:microsoft.com/office/officeart/2005/8/layout/hierarchy4"/>
    <dgm:cxn modelId="{7BDEA016-D227-4C80-9497-0BF7F83AAC3A}" type="presParOf" srcId="{0ADD31CD-D344-42DC-B787-574AE7E346C6}" destId="{6CE748D9-8D07-47D2-8AF9-7094321FB6BD}" srcOrd="0" destOrd="0" presId="urn:microsoft.com/office/officeart/2005/8/layout/hierarchy4"/>
    <dgm:cxn modelId="{2365B95F-CE4C-420C-BC64-6D658E846D5F}" type="presParOf" srcId="{0ADD31CD-D344-42DC-B787-574AE7E346C6}" destId="{7CDC4760-7BF0-40C9-B157-BDA86116CDB1}" srcOrd="1" destOrd="0" presId="urn:microsoft.com/office/officeart/2005/8/layout/hierarchy4"/>
    <dgm:cxn modelId="{FA8B3331-BAB2-4302-8181-EB6A9E613658}" type="presParOf" srcId="{0ADD31CD-D344-42DC-B787-574AE7E346C6}" destId="{8603BD9F-58CE-40EB-8A6F-35C05611CC58}" srcOrd="2" destOrd="0" presId="urn:microsoft.com/office/officeart/2005/8/layout/hierarchy4"/>
    <dgm:cxn modelId="{6FDF18B2-F82F-47C4-9719-A3A170BD4CC8}" type="presParOf" srcId="{8603BD9F-58CE-40EB-8A6F-35C05611CC58}" destId="{66EBF230-3475-4535-866B-9C52AE987B7A}" srcOrd="0" destOrd="0" presId="urn:microsoft.com/office/officeart/2005/8/layout/hierarchy4"/>
    <dgm:cxn modelId="{9A196830-4396-408B-99C6-3838FB088C9D}" type="presParOf" srcId="{66EBF230-3475-4535-866B-9C52AE987B7A}" destId="{7CD67B5F-4991-4D80-8AAD-2ECEF17498AF}" srcOrd="0" destOrd="0" presId="urn:microsoft.com/office/officeart/2005/8/layout/hierarchy4"/>
    <dgm:cxn modelId="{9B346A79-07A4-4376-915B-8FAFEEB33323}" type="presParOf" srcId="{66EBF230-3475-4535-866B-9C52AE987B7A}" destId="{50A4DFB4-B3F3-4FC9-8359-F9A172609011}" srcOrd="1" destOrd="0" presId="urn:microsoft.com/office/officeart/2005/8/layout/hierarchy4"/>
    <dgm:cxn modelId="{6338C11F-1BD7-4D86-B050-B1CD2DF520DE}" type="presParOf" srcId="{5DAA239C-B227-4D02-A90A-47870323F414}" destId="{C3D882A6-84B5-4B05-8AE5-C2296CC74CF7}" srcOrd="1" destOrd="0" presId="urn:microsoft.com/office/officeart/2005/8/layout/hierarchy4"/>
    <dgm:cxn modelId="{6910C9C3-18B7-4BBA-8FE4-A19C01DDF7F8}" type="presParOf" srcId="{5DAA239C-B227-4D02-A90A-47870323F414}" destId="{E6CBC0DB-D5FF-43AF-BB46-CDF68BF8E1C6}" srcOrd="2" destOrd="0" presId="urn:microsoft.com/office/officeart/2005/8/layout/hierarchy4"/>
    <dgm:cxn modelId="{4ADD69A4-41EA-4EBB-9FEC-DAB2CF8D2F51}" type="presParOf" srcId="{E6CBC0DB-D5FF-43AF-BB46-CDF68BF8E1C6}" destId="{A92179A0-8521-48D2-9B1E-F951D2BF0DCB}" srcOrd="0" destOrd="0" presId="urn:microsoft.com/office/officeart/2005/8/layout/hierarchy4"/>
    <dgm:cxn modelId="{DDBA8F1A-13C0-4F92-873D-FFB8F3F6AB6E}" type="presParOf" srcId="{E6CBC0DB-D5FF-43AF-BB46-CDF68BF8E1C6}" destId="{0EBC5F2E-9122-44D3-9CC4-E213973F0FA8}" srcOrd="1" destOrd="0" presId="urn:microsoft.com/office/officeart/2005/8/layout/hierarchy4"/>
    <dgm:cxn modelId="{BE72CCAC-24E5-471A-8948-92F4DB3ECE1F}" type="presParOf" srcId="{E6CBC0DB-D5FF-43AF-BB46-CDF68BF8E1C6}" destId="{7A0F1BED-73C9-42C8-BC3D-8B562882D7BC}" srcOrd="2" destOrd="0" presId="urn:microsoft.com/office/officeart/2005/8/layout/hierarchy4"/>
    <dgm:cxn modelId="{D427FD07-1D03-4D4E-96D3-90424F8578BD}" type="presParOf" srcId="{7A0F1BED-73C9-42C8-BC3D-8B562882D7BC}" destId="{85FD14B0-46C7-45E9-912D-315683C33D08}" srcOrd="0" destOrd="0" presId="urn:microsoft.com/office/officeart/2005/8/layout/hierarchy4"/>
    <dgm:cxn modelId="{C56A398C-07F4-4272-83CC-20C687FB0A7F}" type="presParOf" srcId="{85FD14B0-46C7-45E9-912D-315683C33D08}" destId="{DBA2A60F-E95D-41BE-BB17-EECA77295BDD}" srcOrd="0" destOrd="0" presId="urn:microsoft.com/office/officeart/2005/8/layout/hierarchy4"/>
    <dgm:cxn modelId="{C3D38ECF-557F-4D4D-B7A0-0BAB327C72F0}" type="presParOf" srcId="{85FD14B0-46C7-45E9-912D-315683C33D08}" destId="{BF9A8A2E-3054-4C6C-B395-B6DE080080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B44BE-56D7-4DDB-98E1-AD43725E8605}" type="doc">
      <dgm:prSet loTypeId="urn:microsoft.com/office/officeart/2008/layout/VerticalCurvedList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DD7F8A4-7AD3-4C54-B068-B232255061FB}">
      <dgm:prSet phldrT="[Текст]" custT="1"/>
      <dgm:spPr/>
      <dgm:t>
        <a:bodyPr/>
        <a:lstStyle/>
        <a:p>
          <a:pPr algn="l"/>
          <a:r>
            <a:rPr lang="ru-RU" sz="14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по развитию творческого или социального проекта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DD744-2E21-4594-A124-66181DFB0380}" type="parTrans" cxnId="{AD5FD676-2671-4752-B073-B37F8D520392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CF8C638B-282C-4045-9047-54BC4E264FC6}" type="sibTrans" cxnId="{AD5FD676-2671-4752-B073-B37F8D520392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8050EE58-C2BE-4BFE-AD0B-BA3C50FA5C4A}">
      <dgm:prSet phldrT="[Текст]" custT="1"/>
      <dgm:spPr/>
      <dgm:t>
        <a:bodyPr/>
        <a:lstStyle/>
        <a:p>
          <a:pPr algn="r"/>
          <a:endParaRPr lang="ru-RU" sz="1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студентами тренингов на командообразование</a:t>
          </a:r>
        </a:p>
        <a:p>
          <a:pPr algn="r"/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49218-3098-4689-BD3D-A911448B0F96}" type="parTrans" cxnId="{D21F6B2F-E20C-4F42-83B4-0143CE1E9672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1AB1A37A-2917-41A7-8717-BC9A4E8C2BDA}" type="sibTrans" cxnId="{D21F6B2F-E20C-4F42-83B4-0143CE1E9672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F7C201E6-0680-4C79-AA08-14F0A8A9548C}">
      <dgm:prSet phldrT="[Текст]" custT="1"/>
      <dgm:spPr/>
      <dgm:t>
        <a:bodyPr/>
        <a:lstStyle/>
        <a:p>
          <a:pPr algn="l"/>
          <a:endParaRPr lang="ru-RU" sz="1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актива «Лидер» на базе общеобразовательных организаций</a:t>
          </a:r>
        </a:p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C4851-5629-4BD3-BE3B-94FBD3035A4E}" type="parTrans" cxnId="{991F3398-59CA-4660-86A1-BF4FAD86092A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BDF2A600-B128-4A16-BAA7-E6C42BD11310}" type="sibTrans" cxnId="{991F3398-59CA-4660-86A1-BF4FAD86092A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ACBED937-1B04-4306-A600-737338CEFC6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«Школа вожатского мастерства» 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базе МОУ ДО </a:t>
          </a:r>
          <a:r>
            <a:rPr lang="ru-RU" sz="1400" b="1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ДТДиМ</a:t>
          </a: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и 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</a:t>
          </a:r>
          <a:r>
            <a:rPr lang="ru-RU" sz="1400" b="1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АмГПГУ</a:t>
          </a: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A755C-C91E-4268-927C-9D836EB1C2BF}" type="parTrans" cxnId="{E22EA6A9-5C0D-45CE-AD1C-BDE04F7DEB4C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5F665A81-FCB4-4B92-B5B5-8237C7E99540}" type="sibTrans" cxnId="{E22EA6A9-5C0D-45CE-AD1C-BDE04F7DEB4C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C0F35E84-0CD5-45BA-ADCF-63C6C18708F4}">
      <dgm:prSet phldrT="[Текст]" custT="1"/>
      <dgm:spPr/>
      <dgm:t>
        <a:bodyPr/>
        <a:lstStyle/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«Каникулярные школы» при </a:t>
          </a:r>
        </a:p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</a:t>
          </a:r>
          <a:r>
            <a:rPr lang="ru-RU" sz="1400" b="1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АмГПГУ</a:t>
          </a: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DDA8A-D78F-469D-B028-3581984628E0}" type="parTrans" cxnId="{45152749-211B-40D5-AAF3-694CB1BEA43F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50291630-F0FC-482C-9205-2AC40DD02E86}" type="sibTrans" cxnId="{45152749-211B-40D5-AAF3-694CB1BEA43F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8AB57460-1882-4940-8E6F-C16B62777A05}">
      <dgm:prSet phldrT="[Текст]" custT="1"/>
      <dgm:spPr/>
      <dgm:t>
        <a:bodyPr/>
        <a:lstStyle/>
        <a:p>
          <a:pPr algn="l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Каникулярные практики «Профессиональная проба» на базе МОУ ДО </a:t>
          </a:r>
          <a:r>
            <a:rPr lang="ru-RU" sz="1400" b="1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ДТДиМ</a:t>
          </a: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09D54-D1E0-4379-BCEF-5166D95149A9}" type="parTrans" cxnId="{0D988BB3-36C8-4D4C-BC96-7BB39D1FFB6F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6CA4FDA7-75F4-4D51-AEBB-DE339087DC38}" type="sibTrans" cxnId="{0D988BB3-36C8-4D4C-BC96-7BB39D1FFB6F}">
      <dgm:prSet/>
      <dgm:spPr/>
      <dgm:t>
        <a:bodyPr/>
        <a:lstStyle/>
        <a:p>
          <a:endParaRPr lang="ru-RU" sz="1400" b="1" u="none">
            <a:solidFill>
              <a:schemeClr val="tx1"/>
            </a:solidFill>
          </a:endParaRPr>
        </a:p>
      </dgm:t>
    </dgm:pt>
    <dgm:pt modelId="{E85078E6-669C-474F-A06B-EDB140A5FBE4}" type="pres">
      <dgm:prSet presAssocID="{2AAB44BE-56D7-4DDB-98E1-AD43725E86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E55C03-D8B2-4D7F-8140-3B4E5904581D}" type="pres">
      <dgm:prSet presAssocID="{2AAB44BE-56D7-4DDB-98E1-AD43725E8605}" presName="Name1" presStyleCnt="0"/>
      <dgm:spPr/>
      <dgm:t>
        <a:bodyPr/>
        <a:lstStyle/>
        <a:p>
          <a:endParaRPr lang="ru-RU"/>
        </a:p>
      </dgm:t>
    </dgm:pt>
    <dgm:pt modelId="{6A603B7D-0614-4834-98E5-9909BBCACFDE}" type="pres">
      <dgm:prSet presAssocID="{2AAB44BE-56D7-4DDB-98E1-AD43725E8605}" presName="cycle" presStyleCnt="0"/>
      <dgm:spPr/>
      <dgm:t>
        <a:bodyPr/>
        <a:lstStyle/>
        <a:p>
          <a:endParaRPr lang="ru-RU"/>
        </a:p>
      </dgm:t>
    </dgm:pt>
    <dgm:pt modelId="{838398EB-EBE8-45E3-89BD-439B2D8261A5}" type="pres">
      <dgm:prSet presAssocID="{2AAB44BE-56D7-4DDB-98E1-AD43725E8605}" presName="srcNode" presStyleLbl="node1" presStyleIdx="0" presStyleCnt="6"/>
      <dgm:spPr/>
      <dgm:t>
        <a:bodyPr/>
        <a:lstStyle/>
        <a:p>
          <a:endParaRPr lang="ru-RU"/>
        </a:p>
      </dgm:t>
    </dgm:pt>
    <dgm:pt modelId="{13CFFF03-9974-4DCE-B7C9-A0326E65B4D3}" type="pres">
      <dgm:prSet presAssocID="{2AAB44BE-56D7-4DDB-98E1-AD43725E8605}" presName="conn" presStyleLbl="parChTrans1D2" presStyleIdx="0" presStyleCnt="1"/>
      <dgm:spPr/>
      <dgm:t>
        <a:bodyPr/>
        <a:lstStyle/>
        <a:p>
          <a:endParaRPr lang="ru-RU"/>
        </a:p>
      </dgm:t>
    </dgm:pt>
    <dgm:pt modelId="{CF00E85A-BADE-4A00-A195-DB8ABBDC8855}" type="pres">
      <dgm:prSet presAssocID="{2AAB44BE-56D7-4DDB-98E1-AD43725E8605}" presName="extraNode" presStyleLbl="node1" presStyleIdx="0" presStyleCnt="6"/>
      <dgm:spPr/>
      <dgm:t>
        <a:bodyPr/>
        <a:lstStyle/>
        <a:p>
          <a:endParaRPr lang="ru-RU"/>
        </a:p>
      </dgm:t>
    </dgm:pt>
    <dgm:pt modelId="{A81E9E05-2D0F-4B46-B69B-D3F9F46FC1C0}" type="pres">
      <dgm:prSet presAssocID="{2AAB44BE-56D7-4DDB-98E1-AD43725E8605}" presName="dstNode" presStyleLbl="node1" presStyleIdx="0" presStyleCnt="6"/>
      <dgm:spPr/>
      <dgm:t>
        <a:bodyPr/>
        <a:lstStyle/>
        <a:p>
          <a:endParaRPr lang="ru-RU"/>
        </a:p>
      </dgm:t>
    </dgm:pt>
    <dgm:pt modelId="{D4ECB39F-842D-4287-8FCD-6141F748E5D0}" type="pres">
      <dgm:prSet presAssocID="{8DD7F8A4-7AD3-4C54-B068-B232255061F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6D404-A3DF-40EE-827A-942FA6915311}" type="pres">
      <dgm:prSet presAssocID="{8DD7F8A4-7AD3-4C54-B068-B232255061FB}" presName="accent_1" presStyleCnt="0"/>
      <dgm:spPr/>
    </dgm:pt>
    <dgm:pt modelId="{EF69B6F4-77DC-4524-9BB9-AA1CF7EC4C15}" type="pres">
      <dgm:prSet presAssocID="{8DD7F8A4-7AD3-4C54-B068-B232255061FB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26DA86-53D3-4C7B-94E3-AEAAE39AF162}" type="pres">
      <dgm:prSet presAssocID="{8050EE58-C2BE-4BFE-AD0B-BA3C50FA5C4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B5E9-0326-4A7A-9A9B-36E462B124A0}" type="pres">
      <dgm:prSet presAssocID="{8050EE58-C2BE-4BFE-AD0B-BA3C50FA5C4A}" presName="accent_2" presStyleCnt="0"/>
      <dgm:spPr/>
    </dgm:pt>
    <dgm:pt modelId="{E10B2A7F-AC8D-4D5A-BA0E-E56389C9D4D4}" type="pres">
      <dgm:prSet presAssocID="{8050EE58-C2BE-4BFE-AD0B-BA3C50FA5C4A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0360A6-36F5-4038-BF94-2B72B54E2ACF}" type="pres">
      <dgm:prSet presAssocID="{F7C201E6-0680-4C79-AA08-14F0A8A9548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CDB9-8616-4F92-8358-DC30AA735B2C}" type="pres">
      <dgm:prSet presAssocID="{F7C201E6-0680-4C79-AA08-14F0A8A9548C}" presName="accent_3" presStyleCnt="0"/>
      <dgm:spPr/>
    </dgm:pt>
    <dgm:pt modelId="{AE2A14C9-6FD1-4932-8AB8-92B02A474CE8}" type="pres">
      <dgm:prSet presAssocID="{F7C201E6-0680-4C79-AA08-14F0A8A9548C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F5E3F9-14F3-4F92-87A6-8CC6C2FC0C94}" type="pres">
      <dgm:prSet presAssocID="{ACBED937-1B04-4306-A600-737338CEFC6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4C447-FA47-4665-9837-B07C6C8E9D23}" type="pres">
      <dgm:prSet presAssocID="{ACBED937-1B04-4306-A600-737338CEFC6F}" presName="accent_4" presStyleCnt="0"/>
      <dgm:spPr/>
    </dgm:pt>
    <dgm:pt modelId="{1A2F1264-A8B4-43BB-85D1-70EC8D7803D7}" type="pres">
      <dgm:prSet presAssocID="{ACBED937-1B04-4306-A600-737338CEFC6F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230446-4E60-4EF7-B6F0-460544C0CBE5}" type="pres">
      <dgm:prSet presAssocID="{C0F35E84-0CD5-45BA-ADCF-63C6C18708F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38C9-664B-4C6D-A2B5-BD80064E9D6F}" type="pres">
      <dgm:prSet presAssocID="{C0F35E84-0CD5-45BA-ADCF-63C6C18708F4}" presName="accent_5" presStyleCnt="0"/>
      <dgm:spPr/>
    </dgm:pt>
    <dgm:pt modelId="{3BB361FE-2075-4970-9517-995A9711FE5A}" type="pres">
      <dgm:prSet presAssocID="{C0F35E84-0CD5-45BA-ADCF-63C6C18708F4}" presName="accentRepeatNode" presStyleLbl="solidFgAcc1" presStyleIdx="4" presStyleCnt="6" custLinFactNeighborX="-3917" custLinFactNeighborY="-1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09CBDC-6D93-4396-8CD6-52D328D2A266}" type="pres">
      <dgm:prSet presAssocID="{8AB57460-1882-4940-8E6F-C16B62777A0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F756C-4F79-4588-9D82-E9C050A5A74E}" type="pres">
      <dgm:prSet presAssocID="{8AB57460-1882-4940-8E6F-C16B62777A05}" presName="accent_6" presStyleCnt="0"/>
      <dgm:spPr/>
    </dgm:pt>
    <dgm:pt modelId="{B7C5373D-F9BA-4D20-A59B-94DA8C7C8EFB}" type="pres">
      <dgm:prSet presAssocID="{8AB57460-1882-4940-8E6F-C16B62777A05}" presName="accentRepeatNode" presStyleLbl="solidFgAcc1" presStyleIdx="5" presStyleCnt="6" custLinFactNeighborX="-84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7D7445E-DF59-4F1C-9238-F200174B6900}" type="presOf" srcId="{C0F35E84-0CD5-45BA-ADCF-63C6C18708F4}" destId="{8F230446-4E60-4EF7-B6F0-460544C0CBE5}" srcOrd="0" destOrd="0" presId="urn:microsoft.com/office/officeart/2008/layout/VerticalCurvedList"/>
    <dgm:cxn modelId="{45152749-211B-40D5-AAF3-694CB1BEA43F}" srcId="{2AAB44BE-56D7-4DDB-98E1-AD43725E8605}" destId="{C0F35E84-0CD5-45BA-ADCF-63C6C18708F4}" srcOrd="4" destOrd="0" parTransId="{7CADDA8A-D78F-469D-B028-3581984628E0}" sibTransId="{50291630-F0FC-482C-9205-2AC40DD02E86}"/>
    <dgm:cxn modelId="{C6262D71-ED39-4DE5-B75B-26886A8AF5FD}" type="presOf" srcId="{CF8C638B-282C-4045-9047-54BC4E264FC6}" destId="{13CFFF03-9974-4DCE-B7C9-A0326E65B4D3}" srcOrd="0" destOrd="0" presId="urn:microsoft.com/office/officeart/2008/layout/VerticalCurvedList"/>
    <dgm:cxn modelId="{66FD131A-14CA-40B4-A4B5-E18132E827DA}" type="presOf" srcId="{F7C201E6-0680-4C79-AA08-14F0A8A9548C}" destId="{F60360A6-36F5-4038-BF94-2B72B54E2ACF}" srcOrd="0" destOrd="0" presId="urn:microsoft.com/office/officeart/2008/layout/VerticalCurvedList"/>
    <dgm:cxn modelId="{594CAB79-EF07-4173-A2F7-8280698F3473}" type="presOf" srcId="{2AAB44BE-56D7-4DDB-98E1-AD43725E8605}" destId="{E85078E6-669C-474F-A06B-EDB140A5FBE4}" srcOrd="0" destOrd="0" presId="urn:microsoft.com/office/officeart/2008/layout/VerticalCurvedList"/>
    <dgm:cxn modelId="{0D988BB3-36C8-4D4C-BC96-7BB39D1FFB6F}" srcId="{2AAB44BE-56D7-4DDB-98E1-AD43725E8605}" destId="{8AB57460-1882-4940-8E6F-C16B62777A05}" srcOrd="5" destOrd="0" parTransId="{46609D54-D1E0-4379-BCEF-5166D95149A9}" sibTransId="{6CA4FDA7-75F4-4D51-AEBB-DE339087DC38}"/>
    <dgm:cxn modelId="{AD5FD676-2671-4752-B073-B37F8D520392}" srcId="{2AAB44BE-56D7-4DDB-98E1-AD43725E8605}" destId="{8DD7F8A4-7AD3-4C54-B068-B232255061FB}" srcOrd="0" destOrd="0" parTransId="{194DD744-2E21-4594-A124-66181DFB0380}" sibTransId="{CF8C638B-282C-4045-9047-54BC4E264FC6}"/>
    <dgm:cxn modelId="{E22EA6A9-5C0D-45CE-AD1C-BDE04F7DEB4C}" srcId="{2AAB44BE-56D7-4DDB-98E1-AD43725E8605}" destId="{ACBED937-1B04-4306-A600-737338CEFC6F}" srcOrd="3" destOrd="0" parTransId="{D97A755C-C91E-4268-927C-9D836EB1C2BF}" sibTransId="{5F665A81-FCB4-4B92-B5B5-8237C7E99540}"/>
    <dgm:cxn modelId="{BF3E4F00-B170-427D-B693-D0A1CB4294BC}" type="presOf" srcId="{8DD7F8A4-7AD3-4C54-B068-B232255061FB}" destId="{D4ECB39F-842D-4287-8FCD-6141F748E5D0}" srcOrd="0" destOrd="0" presId="urn:microsoft.com/office/officeart/2008/layout/VerticalCurvedList"/>
    <dgm:cxn modelId="{991F3398-59CA-4660-86A1-BF4FAD86092A}" srcId="{2AAB44BE-56D7-4DDB-98E1-AD43725E8605}" destId="{F7C201E6-0680-4C79-AA08-14F0A8A9548C}" srcOrd="2" destOrd="0" parTransId="{5E8C4851-5629-4BD3-BE3B-94FBD3035A4E}" sibTransId="{BDF2A600-B128-4A16-BAA7-E6C42BD11310}"/>
    <dgm:cxn modelId="{57902AC4-9DA9-47A9-B35B-6C6B93548B15}" type="presOf" srcId="{ACBED937-1B04-4306-A600-737338CEFC6F}" destId="{28F5E3F9-14F3-4F92-87A6-8CC6C2FC0C94}" srcOrd="0" destOrd="0" presId="urn:microsoft.com/office/officeart/2008/layout/VerticalCurvedList"/>
    <dgm:cxn modelId="{3942B272-39F2-461E-9FA8-6342588CC13E}" type="presOf" srcId="{8050EE58-C2BE-4BFE-AD0B-BA3C50FA5C4A}" destId="{8C26DA86-53D3-4C7B-94E3-AEAAE39AF162}" srcOrd="0" destOrd="0" presId="urn:microsoft.com/office/officeart/2008/layout/VerticalCurvedList"/>
    <dgm:cxn modelId="{D21F6B2F-E20C-4F42-83B4-0143CE1E9672}" srcId="{2AAB44BE-56D7-4DDB-98E1-AD43725E8605}" destId="{8050EE58-C2BE-4BFE-AD0B-BA3C50FA5C4A}" srcOrd="1" destOrd="0" parTransId="{08D49218-3098-4689-BD3D-A911448B0F96}" sibTransId="{1AB1A37A-2917-41A7-8717-BC9A4E8C2BDA}"/>
    <dgm:cxn modelId="{3A9F00AA-D52A-4C05-AC3D-F1FDD28C5536}" type="presOf" srcId="{8AB57460-1882-4940-8E6F-C16B62777A05}" destId="{9209CBDC-6D93-4396-8CD6-52D328D2A266}" srcOrd="0" destOrd="0" presId="urn:microsoft.com/office/officeart/2008/layout/VerticalCurvedList"/>
    <dgm:cxn modelId="{DEE5FC57-D4CD-4F97-A578-313663D0478C}" type="presParOf" srcId="{E85078E6-669C-474F-A06B-EDB140A5FBE4}" destId="{CAE55C03-D8B2-4D7F-8140-3B4E5904581D}" srcOrd="0" destOrd="0" presId="urn:microsoft.com/office/officeart/2008/layout/VerticalCurvedList"/>
    <dgm:cxn modelId="{A7E54902-1959-4654-8D78-A0F129D71931}" type="presParOf" srcId="{CAE55C03-D8B2-4D7F-8140-3B4E5904581D}" destId="{6A603B7D-0614-4834-98E5-9909BBCACFDE}" srcOrd="0" destOrd="0" presId="urn:microsoft.com/office/officeart/2008/layout/VerticalCurvedList"/>
    <dgm:cxn modelId="{9B78D710-2BBB-48D7-BCE2-AC2862433926}" type="presParOf" srcId="{6A603B7D-0614-4834-98E5-9909BBCACFDE}" destId="{838398EB-EBE8-45E3-89BD-439B2D8261A5}" srcOrd="0" destOrd="0" presId="urn:microsoft.com/office/officeart/2008/layout/VerticalCurvedList"/>
    <dgm:cxn modelId="{C83D8422-B1F0-4C68-8ACE-6129CFCBEA9D}" type="presParOf" srcId="{6A603B7D-0614-4834-98E5-9909BBCACFDE}" destId="{13CFFF03-9974-4DCE-B7C9-A0326E65B4D3}" srcOrd="1" destOrd="0" presId="urn:microsoft.com/office/officeart/2008/layout/VerticalCurvedList"/>
    <dgm:cxn modelId="{1DBE920F-1B36-4BE2-9244-65C057F98EE2}" type="presParOf" srcId="{6A603B7D-0614-4834-98E5-9909BBCACFDE}" destId="{CF00E85A-BADE-4A00-A195-DB8ABBDC8855}" srcOrd="2" destOrd="0" presId="urn:microsoft.com/office/officeart/2008/layout/VerticalCurvedList"/>
    <dgm:cxn modelId="{4EE594DE-2261-4986-9B6A-6287C0EB76B5}" type="presParOf" srcId="{6A603B7D-0614-4834-98E5-9909BBCACFDE}" destId="{A81E9E05-2D0F-4B46-B69B-D3F9F46FC1C0}" srcOrd="3" destOrd="0" presId="urn:microsoft.com/office/officeart/2008/layout/VerticalCurvedList"/>
    <dgm:cxn modelId="{C12B12B7-0D27-4DF6-B815-5AEEBAD5353E}" type="presParOf" srcId="{CAE55C03-D8B2-4D7F-8140-3B4E5904581D}" destId="{D4ECB39F-842D-4287-8FCD-6141F748E5D0}" srcOrd="1" destOrd="0" presId="urn:microsoft.com/office/officeart/2008/layout/VerticalCurvedList"/>
    <dgm:cxn modelId="{B0F8FAD3-FD1C-475F-A060-5FCBEEAC5F03}" type="presParOf" srcId="{CAE55C03-D8B2-4D7F-8140-3B4E5904581D}" destId="{9586D404-A3DF-40EE-827A-942FA6915311}" srcOrd="2" destOrd="0" presId="urn:microsoft.com/office/officeart/2008/layout/VerticalCurvedList"/>
    <dgm:cxn modelId="{8962C58E-CD00-429C-B0A5-7207B21B70B4}" type="presParOf" srcId="{9586D404-A3DF-40EE-827A-942FA6915311}" destId="{EF69B6F4-77DC-4524-9BB9-AA1CF7EC4C15}" srcOrd="0" destOrd="0" presId="urn:microsoft.com/office/officeart/2008/layout/VerticalCurvedList"/>
    <dgm:cxn modelId="{251AC951-F9DB-47F9-A95B-3928DCD3480B}" type="presParOf" srcId="{CAE55C03-D8B2-4D7F-8140-3B4E5904581D}" destId="{8C26DA86-53D3-4C7B-94E3-AEAAE39AF162}" srcOrd="3" destOrd="0" presId="urn:microsoft.com/office/officeart/2008/layout/VerticalCurvedList"/>
    <dgm:cxn modelId="{81B1CCEF-1ED5-44A7-905E-0D700D899899}" type="presParOf" srcId="{CAE55C03-D8B2-4D7F-8140-3B4E5904581D}" destId="{2F8BB5E9-0326-4A7A-9A9B-36E462B124A0}" srcOrd="4" destOrd="0" presId="urn:microsoft.com/office/officeart/2008/layout/VerticalCurvedList"/>
    <dgm:cxn modelId="{F42508D7-6C6F-4EE6-8750-23B86E3A549D}" type="presParOf" srcId="{2F8BB5E9-0326-4A7A-9A9B-36E462B124A0}" destId="{E10B2A7F-AC8D-4D5A-BA0E-E56389C9D4D4}" srcOrd="0" destOrd="0" presId="urn:microsoft.com/office/officeart/2008/layout/VerticalCurvedList"/>
    <dgm:cxn modelId="{0234BF3F-7CC6-4700-91D1-95824DD83776}" type="presParOf" srcId="{CAE55C03-D8B2-4D7F-8140-3B4E5904581D}" destId="{F60360A6-36F5-4038-BF94-2B72B54E2ACF}" srcOrd="5" destOrd="0" presId="urn:microsoft.com/office/officeart/2008/layout/VerticalCurvedList"/>
    <dgm:cxn modelId="{3B7D38C6-BCCE-490A-9752-BC39E5A664A1}" type="presParOf" srcId="{CAE55C03-D8B2-4D7F-8140-3B4E5904581D}" destId="{820FCDB9-8616-4F92-8358-DC30AA735B2C}" srcOrd="6" destOrd="0" presId="urn:microsoft.com/office/officeart/2008/layout/VerticalCurvedList"/>
    <dgm:cxn modelId="{FF78A9E1-4715-4333-AAB8-14D068149C26}" type="presParOf" srcId="{820FCDB9-8616-4F92-8358-DC30AA735B2C}" destId="{AE2A14C9-6FD1-4932-8AB8-92B02A474CE8}" srcOrd="0" destOrd="0" presId="urn:microsoft.com/office/officeart/2008/layout/VerticalCurvedList"/>
    <dgm:cxn modelId="{A83B8113-CA43-4403-8B3B-33ADF7126E3D}" type="presParOf" srcId="{CAE55C03-D8B2-4D7F-8140-3B4E5904581D}" destId="{28F5E3F9-14F3-4F92-87A6-8CC6C2FC0C94}" srcOrd="7" destOrd="0" presId="urn:microsoft.com/office/officeart/2008/layout/VerticalCurvedList"/>
    <dgm:cxn modelId="{336CC385-D5C6-4754-BDDA-EE1D800A3C0F}" type="presParOf" srcId="{CAE55C03-D8B2-4D7F-8140-3B4E5904581D}" destId="{ED24C447-FA47-4665-9837-B07C6C8E9D23}" srcOrd="8" destOrd="0" presId="urn:microsoft.com/office/officeart/2008/layout/VerticalCurvedList"/>
    <dgm:cxn modelId="{BF123935-A974-494E-A651-3DB63EDB0E05}" type="presParOf" srcId="{ED24C447-FA47-4665-9837-B07C6C8E9D23}" destId="{1A2F1264-A8B4-43BB-85D1-70EC8D7803D7}" srcOrd="0" destOrd="0" presId="urn:microsoft.com/office/officeart/2008/layout/VerticalCurvedList"/>
    <dgm:cxn modelId="{5AC22064-7CFB-4930-96CB-34F1890542AE}" type="presParOf" srcId="{CAE55C03-D8B2-4D7F-8140-3B4E5904581D}" destId="{8F230446-4E60-4EF7-B6F0-460544C0CBE5}" srcOrd="9" destOrd="0" presId="urn:microsoft.com/office/officeart/2008/layout/VerticalCurvedList"/>
    <dgm:cxn modelId="{51E97F00-52A9-41DA-BDC2-D4B9B1D8790C}" type="presParOf" srcId="{CAE55C03-D8B2-4D7F-8140-3B4E5904581D}" destId="{AC3538C9-664B-4C6D-A2B5-BD80064E9D6F}" srcOrd="10" destOrd="0" presId="urn:microsoft.com/office/officeart/2008/layout/VerticalCurvedList"/>
    <dgm:cxn modelId="{91C7B811-2B24-4840-97DF-7CEED074C1DB}" type="presParOf" srcId="{AC3538C9-664B-4C6D-A2B5-BD80064E9D6F}" destId="{3BB361FE-2075-4970-9517-995A9711FE5A}" srcOrd="0" destOrd="0" presId="urn:microsoft.com/office/officeart/2008/layout/VerticalCurvedList"/>
    <dgm:cxn modelId="{3D3FEEB9-DAE6-4E01-A383-837E52F934C8}" type="presParOf" srcId="{CAE55C03-D8B2-4D7F-8140-3B4E5904581D}" destId="{9209CBDC-6D93-4396-8CD6-52D328D2A266}" srcOrd="11" destOrd="0" presId="urn:microsoft.com/office/officeart/2008/layout/VerticalCurvedList"/>
    <dgm:cxn modelId="{E2325926-4B76-42B2-9848-EBA1635F881A}" type="presParOf" srcId="{CAE55C03-D8B2-4D7F-8140-3B4E5904581D}" destId="{A73F756C-4F79-4588-9D82-E9C050A5A74E}" srcOrd="12" destOrd="0" presId="urn:microsoft.com/office/officeart/2008/layout/VerticalCurvedList"/>
    <dgm:cxn modelId="{67405111-079F-43C8-8443-635587CD9B3A}" type="presParOf" srcId="{A73F756C-4F79-4588-9D82-E9C050A5A74E}" destId="{B7C5373D-F9BA-4D20-A59B-94DA8C7C8E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B9E413-1C5A-400B-ACD7-0B33B0CCCE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7F1EB0-3EEC-4096-B74C-069054CE292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900" b="1">
              <a:latin typeface="Times New Roman" panose="02020603050405020304" pitchFamily="18" charset="0"/>
              <a:cs typeface="Times New Roman" panose="02020603050405020304" pitchFamily="18" charset="0"/>
            </a:rPr>
            <a:t>форма наставничества </a:t>
          </a:r>
        </a:p>
        <a:p>
          <a:pPr algn="ctr"/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"учитель-студент"</a:t>
          </a:r>
        </a:p>
      </dgm:t>
    </dgm:pt>
    <dgm:pt modelId="{5048B542-DC65-4773-B230-59A16BC50DA6}" type="parTrans" cxnId="{53F9D149-A857-4FE1-B04C-448F27F19D28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29DD3-9B25-40F9-988E-C30EE576128A}" type="sibTrans" cxnId="{53F9D149-A857-4FE1-B04C-448F27F19D28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451F7-821E-4A0C-B01B-9A26F17B7B6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pPr algn="ctr"/>
          <a:r>
            <a:rPr lang="ru-RU" sz="900">
              <a:latin typeface="Times New Roman" panose="02020603050405020304" pitchFamily="18" charset="0"/>
              <a:cs typeface="Times New Roman" panose="02020603050405020304" pitchFamily="18" charset="0"/>
            </a:rPr>
            <a:t>ФГБОУ ВО                                               "Амурский гуманитарно-педагогический государственный университет"</a:t>
          </a:r>
        </a:p>
      </dgm:t>
    </dgm:pt>
    <dgm:pt modelId="{622AF09A-FD1F-4D42-A27E-141FD5125480}" type="parTrans" cxnId="{AD5B409E-5795-454E-84CB-F16C941E2204}">
      <dgm:prSet/>
      <dgm:spPr/>
      <dgm:t>
        <a:bodyPr/>
        <a:lstStyle/>
        <a:p>
          <a:pPr algn="just"/>
          <a:endParaRPr lang="ru-RU">
            <a:ln w="38100">
              <a:solidFill>
                <a:srgbClr val="002060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55009-22AA-4066-B0E0-C07B61F392B1}" type="sibTrans" cxnId="{AD5B409E-5795-454E-84CB-F16C941E2204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9126B-DEAD-4147-8480-62DDCE987FB9}">
      <dgm:prSet phldrT="[Текст]" custT="1"/>
      <dgm:spPr/>
      <dgm:t>
        <a:bodyPr/>
        <a:lstStyle/>
        <a:p>
          <a:pPr algn="ctr"/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МОУ ДО                                                Дворец творчества детей              и молодёжи                                       г. Комсомольска-на-Амуре </a:t>
          </a:r>
        </a:p>
      </dgm:t>
    </dgm:pt>
    <dgm:pt modelId="{B4113A9D-50A1-4234-9A96-E74299A7768C}" type="parTrans" cxnId="{2112695F-B98B-48F5-A267-323C3DA0207D}">
      <dgm:prSet/>
      <dgm:spPr/>
      <dgm:t>
        <a:bodyPr/>
        <a:lstStyle/>
        <a:p>
          <a:pPr algn="just"/>
          <a:endParaRPr lang="ru-RU">
            <a:ln w="38100">
              <a:solidFill>
                <a:srgbClr val="002060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E80EA-7E9E-4F8D-A087-46E09807E93D}" type="sibTrans" cxnId="{2112695F-B98B-48F5-A267-323C3DA0207D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EDF10-D811-4397-ACA3-BCAF97F6135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pPr algn="ctr"/>
          <a:r>
            <a:rPr lang="ru-RU" sz="90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институт                             ФГБОУ ВО "Тихоокеанский государственный университет"</a:t>
          </a:r>
        </a:p>
      </dgm:t>
    </dgm:pt>
    <dgm:pt modelId="{036F40BF-4B26-4C91-B301-4B6D2DD57216}" type="parTrans" cxnId="{D147AA15-5141-429C-BFDD-A02991C1E716}">
      <dgm:prSet/>
      <dgm:spPr/>
      <dgm:t>
        <a:bodyPr/>
        <a:lstStyle/>
        <a:p>
          <a:pPr algn="just"/>
          <a:endParaRPr lang="ru-RU">
            <a:ln w="38100">
              <a:solidFill>
                <a:schemeClr val="tx1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19932-F860-484E-A5B2-B211155EC221}" type="sibTrans" cxnId="{D147AA15-5141-429C-BFDD-A02991C1E716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33673-FEDA-47AC-9F12-0496B2EC9CC5}">
      <dgm:prSet phldrT="[Текст]" custT="1"/>
      <dgm:spPr/>
      <dgm:t>
        <a:bodyPr/>
        <a:lstStyle/>
        <a:p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Районный                     методический центр                                   управления образования администрации                 Бикинского района</a:t>
          </a:r>
        </a:p>
      </dgm:t>
    </dgm:pt>
    <dgm:pt modelId="{F84FD593-9E0E-4466-BB81-52BCF73D5820}" type="parTrans" cxnId="{AEA3A7C4-9089-4D2D-89CB-D0D601846DBD}">
      <dgm:prSet/>
      <dgm:spPr/>
      <dgm:t>
        <a:bodyPr/>
        <a:lstStyle/>
        <a:p>
          <a:pPr algn="just"/>
          <a:endParaRPr lang="ru-RU">
            <a:ln w="38100">
              <a:solidFill>
                <a:schemeClr val="tx1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38995-10A5-4898-996C-7756C79D047E}" type="sibTrans" cxnId="{AEA3A7C4-9089-4D2D-89CB-D0D601846DBD}">
      <dgm:prSet/>
      <dgm:spPr/>
      <dgm:t>
        <a:bodyPr/>
        <a:lstStyle/>
        <a:p>
          <a:pPr algn="just"/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14E88-DC2E-4C5D-B488-BB56E99190B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r>
            <a:rPr lang="ru-RU" sz="900">
              <a:latin typeface="Times New Roman" panose="02020603050405020304" pitchFamily="18" charset="0"/>
              <a:cs typeface="Times New Roman" panose="02020603050405020304" pitchFamily="18" charset="0"/>
            </a:rPr>
            <a:t>КГБПОУ  "Хабаровский педагогический колледж имени Героя Советского Союза Д.Л. Калараша"</a:t>
          </a:r>
        </a:p>
      </dgm:t>
    </dgm:pt>
    <dgm:pt modelId="{8D535A4A-87F1-423B-9417-FE90E5A990A0}" type="parTrans" cxnId="{2344007A-E806-4425-B27E-78E7FB51C1D6}">
      <dgm:prSet/>
      <dgm:spPr/>
      <dgm:t>
        <a:bodyPr/>
        <a:lstStyle/>
        <a:p>
          <a:endParaRPr lang="ru-RU">
            <a:ln w="38100">
              <a:solidFill>
                <a:schemeClr val="tx1"/>
              </a:solidFill>
            </a:ln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7CF23-15E4-471E-BB30-A591B33089F9}" type="sibTrans" cxnId="{2344007A-E806-4425-B27E-78E7FB51C1D6}">
      <dgm:prSet/>
      <dgm:spPr/>
      <dgm:t>
        <a:bodyPr/>
        <a:lstStyle/>
        <a:p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F4007-3C6B-49C1-A4F3-0C72E8B09778}">
      <dgm:prSet custT="1"/>
      <dgm:spPr/>
      <dgm:t>
        <a:bodyPr/>
        <a:lstStyle/>
        <a:p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КГАНОУ                                  «Краевой центр образования»</a:t>
          </a:r>
        </a:p>
      </dgm:t>
    </dgm:pt>
    <dgm:pt modelId="{FF77CD00-70A9-4349-A105-8F4DBA2EE641}" type="parTrans" cxnId="{57E353A6-5CC6-4D42-AB18-4F75D56CE90D}">
      <dgm:prSet/>
      <dgm:spPr/>
      <dgm:t>
        <a:bodyPr/>
        <a:lstStyle/>
        <a:p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44D3D-C917-4B54-951D-65421B9D3141}" type="sibTrans" cxnId="{57E353A6-5CC6-4D42-AB18-4F75D56CE90D}">
      <dgm:prSet/>
      <dgm:spPr/>
      <dgm:t>
        <a:bodyPr/>
        <a:lstStyle/>
        <a:p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D30A1-7F57-4BC4-8207-9B7B8680CDA5}">
      <dgm:prSet custT="1"/>
      <dgm:spPr/>
      <dgm:t>
        <a:bodyPr/>
        <a:lstStyle/>
        <a:p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МБОУ СОШ                                № 68                                                        г. Хабаровска </a:t>
          </a:r>
        </a:p>
      </dgm:t>
    </dgm:pt>
    <dgm:pt modelId="{7C978A33-8E6A-48E4-9279-71AAC99E7266}" type="sibTrans" cxnId="{3017E7D2-298B-45A8-95E7-D91EB14959F6}">
      <dgm:prSet/>
      <dgm:spPr/>
      <dgm:t>
        <a:bodyPr/>
        <a:lstStyle/>
        <a:p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1DEE-0CFE-4765-9BAE-D38BB8EA5970}" type="parTrans" cxnId="{3017E7D2-298B-45A8-95E7-D91EB14959F6}">
      <dgm:prSet/>
      <dgm:spPr/>
      <dgm:t>
        <a:bodyPr/>
        <a:lstStyle/>
        <a:p>
          <a:endParaRPr lang="ru-RU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438EC-8098-4225-8D82-B3234E7B79F5}" type="pres">
      <dgm:prSet presAssocID="{5CB9E413-1C5A-400B-ACD7-0B33B0CCCE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3873D8-712A-4CC7-BED0-1DB5454467F7}" type="pres">
      <dgm:prSet presAssocID="{F97F1EB0-3EEC-4096-B74C-069054CE292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0DD5B5E-135B-4D5A-8A80-4CA4DB8BDFE0}" type="pres">
      <dgm:prSet presAssocID="{F97F1EB0-3EEC-4096-B74C-069054CE2921}" presName="rootComposite1" presStyleCnt="0"/>
      <dgm:spPr/>
      <dgm:t>
        <a:bodyPr/>
        <a:lstStyle/>
        <a:p>
          <a:endParaRPr lang="ru-RU"/>
        </a:p>
      </dgm:t>
    </dgm:pt>
    <dgm:pt modelId="{E1CFAA2C-6048-423B-93B2-2E73C2E65BB8}" type="pres">
      <dgm:prSet presAssocID="{F97F1EB0-3EEC-4096-B74C-069054CE2921}" presName="rootText1" presStyleLbl="node0" presStyleIdx="0" presStyleCnt="1" custScaleY="45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BB65C-1B93-42D3-90DE-795C9A23C9FB}" type="pres">
      <dgm:prSet presAssocID="{F97F1EB0-3EEC-4096-B74C-069054CE29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2020B1-015D-444A-A340-45363403407A}" type="pres">
      <dgm:prSet presAssocID="{F97F1EB0-3EEC-4096-B74C-069054CE2921}" presName="hierChild2" presStyleCnt="0"/>
      <dgm:spPr/>
      <dgm:t>
        <a:bodyPr/>
        <a:lstStyle/>
        <a:p>
          <a:endParaRPr lang="ru-RU"/>
        </a:p>
      </dgm:t>
    </dgm:pt>
    <dgm:pt modelId="{6E0EDF64-C784-4C4E-8280-680C45F5F224}" type="pres">
      <dgm:prSet presAssocID="{622AF09A-FD1F-4D42-A27E-141FD512548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370D185-7AD7-45F2-A6CF-D8A345DD8D67}" type="pres">
      <dgm:prSet presAssocID="{77B451F7-821E-4A0C-B01B-9A26F17B7B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783071-32BA-43AF-9D79-BCFEADBA31EE}" type="pres">
      <dgm:prSet presAssocID="{77B451F7-821E-4A0C-B01B-9A26F17B7B6E}" presName="rootComposite" presStyleCnt="0"/>
      <dgm:spPr/>
      <dgm:t>
        <a:bodyPr/>
        <a:lstStyle/>
        <a:p>
          <a:endParaRPr lang="ru-RU"/>
        </a:p>
      </dgm:t>
    </dgm:pt>
    <dgm:pt modelId="{88DF186F-3BAA-4F6D-BD5E-20BB74FA8B67}" type="pres">
      <dgm:prSet presAssocID="{77B451F7-821E-4A0C-B01B-9A26F17B7B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5EAE3-8804-4B33-8764-7E2F8BC4C154}" type="pres">
      <dgm:prSet presAssocID="{77B451F7-821E-4A0C-B01B-9A26F17B7B6E}" presName="rootConnector" presStyleLbl="node2" presStyleIdx="0" presStyleCnt="3"/>
      <dgm:spPr/>
      <dgm:t>
        <a:bodyPr/>
        <a:lstStyle/>
        <a:p>
          <a:endParaRPr lang="ru-RU"/>
        </a:p>
      </dgm:t>
    </dgm:pt>
    <dgm:pt modelId="{B9B75305-1E4F-4046-A264-655522D90F73}" type="pres">
      <dgm:prSet presAssocID="{77B451F7-821E-4A0C-B01B-9A26F17B7B6E}" presName="hierChild4" presStyleCnt="0"/>
      <dgm:spPr/>
      <dgm:t>
        <a:bodyPr/>
        <a:lstStyle/>
        <a:p>
          <a:endParaRPr lang="ru-RU"/>
        </a:p>
      </dgm:t>
    </dgm:pt>
    <dgm:pt modelId="{16759926-F357-4516-8BE3-9EA7E2677580}" type="pres">
      <dgm:prSet presAssocID="{B4113A9D-50A1-4234-9A96-E74299A7768C}" presName="Name37" presStyleLbl="parChTrans1D3" presStyleIdx="0" presStyleCnt="4"/>
      <dgm:spPr/>
      <dgm:t>
        <a:bodyPr/>
        <a:lstStyle/>
        <a:p>
          <a:endParaRPr lang="ru-RU"/>
        </a:p>
      </dgm:t>
    </dgm:pt>
    <dgm:pt modelId="{E565D35E-EBB2-4351-AE90-7C3869B84C6C}" type="pres">
      <dgm:prSet presAssocID="{6019126B-DEAD-4147-8480-62DDCE987F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E158E41-DDB6-4EA4-8524-63F48E421019}" type="pres">
      <dgm:prSet presAssocID="{6019126B-DEAD-4147-8480-62DDCE987FB9}" presName="rootComposite" presStyleCnt="0"/>
      <dgm:spPr/>
      <dgm:t>
        <a:bodyPr/>
        <a:lstStyle/>
        <a:p>
          <a:endParaRPr lang="ru-RU"/>
        </a:p>
      </dgm:t>
    </dgm:pt>
    <dgm:pt modelId="{0768C61A-A69F-4A3F-83AA-02D349F0A82A}" type="pres">
      <dgm:prSet presAssocID="{6019126B-DEAD-4147-8480-62DDCE987FB9}" presName="rootText" presStyleLbl="node3" presStyleIdx="0" presStyleCnt="4" custScaleY="88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A9ACE-5119-467F-8B23-1C708BFCCC92}" type="pres">
      <dgm:prSet presAssocID="{6019126B-DEAD-4147-8480-62DDCE987FB9}" presName="rootConnector" presStyleLbl="node3" presStyleIdx="0" presStyleCnt="4"/>
      <dgm:spPr/>
      <dgm:t>
        <a:bodyPr/>
        <a:lstStyle/>
        <a:p>
          <a:endParaRPr lang="ru-RU"/>
        </a:p>
      </dgm:t>
    </dgm:pt>
    <dgm:pt modelId="{C9CEF237-F3A8-4563-9A2E-BC6E9DACB451}" type="pres">
      <dgm:prSet presAssocID="{6019126B-DEAD-4147-8480-62DDCE987FB9}" presName="hierChild4" presStyleCnt="0"/>
      <dgm:spPr/>
      <dgm:t>
        <a:bodyPr/>
        <a:lstStyle/>
        <a:p>
          <a:endParaRPr lang="ru-RU"/>
        </a:p>
      </dgm:t>
    </dgm:pt>
    <dgm:pt modelId="{21F5DE0D-EE49-4F6C-9824-F1EA4B0C3646}" type="pres">
      <dgm:prSet presAssocID="{6019126B-DEAD-4147-8480-62DDCE987FB9}" presName="hierChild5" presStyleCnt="0"/>
      <dgm:spPr/>
      <dgm:t>
        <a:bodyPr/>
        <a:lstStyle/>
        <a:p>
          <a:endParaRPr lang="ru-RU"/>
        </a:p>
      </dgm:t>
    </dgm:pt>
    <dgm:pt modelId="{C155CFAA-41B4-4597-87E5-566080D043BD}" type="pres">
      <dgm:prSet presAssocID="{77B451F7-821E-4A0C-B01B-9A26F17B7B6E}" presName="hierChild5" presStyleCnt="0"/>
      <dgm:spPr/>
      <dgm:t>
        <a:bodyPr/>
        <a:lstStyle/>
        <a:p>
          <a:endParaRPr lang="ru-RU"/>
        </a:p>
      </dgm:t>
    </dgm:pt>
    <dgm:pt modelId="{F62E62DE-079B-4D64-8C63-C5B1BFF722D8}" type="pres">
      <dgm:prSet presAssocID="{036F40BF-4B26-4C91-B301-4B6D2DD5721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5298A7-C5A5-414E-8612-CD8F84BAE9A9}" type="pres">
      <dgm:prSet presAssocID="{87BEDF10-D811-4397-ACA3-BCAF97F61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9EFDB4-CE70-4006-A44C-DE7A4E58E438}" type="pres">
      <dgm:prSet presAssocID="{87BEDF10-D811-4397-ACA3-BCAF97F61354}" presName="rootComposite" presStyleCnt="0"/>
      <dgm:spPr/>
      <dgm:t>
        <a:bodyPr/>
        <a:lstStyle/>
        <a:p>
          <a:endParaRPr lang="ru-RU"/>
        </a:p>
      </dgm:t>
    </dgm:pt>
    <dgm:pt modelId="{D1BE034F-56A7-4C92-ACE7-62783CA87520}" type="pres">
      <dgm:prSet presAssocID="{87BEDF10-D811-4397-ACA3-BCAF97F613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C46DF-AE39-463F-8EF2-25037461AB36}" type="pres">
      <dgm:prSet presAssocID="{87BEDF10-D811-4397-ACA3-BCAF97F61354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A2B605-66B1-4F16-B080-3CCFAEBFE76E}" type="pres">
      <dgm:prSet presAssocID="{87BEDF10-D811-4397-ACA3-BCAF97F61354}" presName="hierChild4" presStyleCnt="0"/>
      <dgm:spPr/>
      <dgm:t>
        <a:bodyPr/>
        <a:lstStyle/>
        <a:p>
          <a:endParaRPr lang="ru-RU"/>
        </a:p>
      </dgm:t>
    </dgm:pt>
    <dgm:pt modelId="{46BCECB1-0E56-4EA5-AD15-F71D61F0A401}" type="pres">
      <dgm:prSet presAssocID="{F84FD593-9E0E-4466-BB81-52BCF73D5820}" presName="Name37" presStyleLbl="parChTrans1D3" presStyleIdx="1" presStyleCnt="4"/>
      <dgm:spPr/>
      <dgm:t>
        <a:bodyPr/>
        <a:lstStyle/>
        <a:p>
          <a:endParaRPr lang="ru-RU"/>
        </a:p>
      </dgm:t>
    </dgm:pt>
    <dgm:pt modelId="{D7C07421-DF03-497A-8F77-C58E1BF8953A}" type="pres">
      <dgm:prSet presAssocID="{91533673-FEDA-47AC-9F12-0496B2EC9CC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8F2CEB-04BC-457A-88BA-642B89ECF445}" type="pres">
      <dgm:prSet presAssocID="{91533673-FEDA-47AC-9F12-0496B2EC9CC5}" presName="rootComposite" presStyleCnt="0"/>
      <dgm:spPr/>
      <dgm:t>
        <a:bodyPr/>
        <a:lstStyle/>
        <a:p>
          <a:endParaRPr lang="ru-RU"/>
        </a:p>
      </dgm:t>
    </dgm:pt>
    <dgm:pt modelId="{3CC2AC89-A886-4312-B003-FE1B2829A881}" type="pres">
      <dgm:prSet presAssocID="{91533673-FEDA-47AC-9F12-0496B2EC9CC5}" presName="rootText" presStyleLbl="node3" presStyleIdx="1" presStyleCnt="4" custScaleY="88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39F8D-38A9-4BEB-94EF-1BC041FEBF16}" type="pres">
      <dgm:prSet presAssocID="{91533673-FEDA-47AC-9F12-0496B2EC9CC5}" presName="rootConnector" presStyleLbl="node3" presStyleIdx="1" presStyleCnt="4"/>
      <dgm:spPr/>
      <dgm:t>
        <a:bodyPr/>
        <a:lstStyle/>
        <a:p>
          <a:endParaRPr lang="ru-RU"/>
        </a:p>
      </dgm:t>
    </dgm:pt>
    <dgm:pt modelId="{81B2BA55-4EAF-4AD5-8157-6BA2709A8BD0}" type="pres">
      <dgm:prSet presAssocID="{91533673-FEDA-47AC-9F12-0496B2EC9CC5}" presName="hierChild4" presStyleCnt="0"/>
      <dgm:spPr/>
      <dgm:t>
        <a:bodyPr/>
        <a:lstStyle/>
        <a:p>
          <a:endParaRPr lang="ru-RU"/>
        </a:p>
      </dgm:t>
    </dgm:pt>
    <dgm:pt modelId="{6624273E-337A-4102-BCDF-195C6EEAA1FA}" type="pres">
      <dgm:prSet presAssocID="{91533673-FEDA-47AC-9F12-0496B2EC9CC5}" presName="hierChild5" presStyleCnt="0"/>
      <dgm:spPr/>
      <dgm:t>
        <a:bodyPr/>
        <a:lstStyle/>
        <a:p>
          <a:endParaRPr lang="ru-RU"/>
        </a:p>
      </dgm:t>
    </dgm:pt>
    <dgm:pt modelId="{C2784BFC-9C09-420B-916B-7A4428D7DAF5}" type="pres">
      <dgm:prSet presAssocID="{FF77CD00-70A9-4349-A105-8F4DBA2EE641}" presName="Name37" presStyleLbl="parChTrans1D3" presStyleIdx="2" presStyleCnt="4"/>
      <dgm:spPr/>
      <dgm:t>
        <a:bodyPr/>
        <a:lstStyle/>
        <a:p>
          <a:endParaRPr lang="ru-RU"/>
        </a:p>
      </dgm:t>
    </dgm:pt>
    <dgm:pt modelId="{D26AC7BE-AAF9-4611-82C7-BA5FA77EE09B}" type="pres">
      <dgm:prSet presAssocID="{FDEF4007-3C6B-49C1-A4F3-0C72E8B0977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008DAF-A402-4631-87A1-1E6535900D45}" type="pres">
      <dgm:prSet presAssocID="{FDEF4007-3C6B-49C1-A4F3-0C72E8B09778}" presName="rootComposite" presStyleCnt="0"/>
      <dgm:spPr/>
      <dgm:t>
        <a:bodyPr/>
        <a:lstStyle/>
        <a:p>
          <a:endParaRPr lang="ru-RU"/>
        </a:p>
      </dgm:t>
    </dgm:pt>
    <dgm:pt modelId="{8A9F6A85-03D6-4F71-9FA0-DB55750D52F0}" type="pres">
      <dgm:prSet presAssocID="{FDEF4007-3C6B-49C1-A4F3-0C72E8B09778}" presName="rootText" presStyleLbl="node3" presStyleIdx="2" presStyleCnt="4" custScaleY="50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16D9A-60EB-4874-9EF2-558989337930}" type="pres">
      <dgm:prSet presAssocID="{FDEF4007-3C6B-49C1-A4F3-0C72E8B09778}" presName="rootConnector" presStyleLbl="node3" presStyleIdx="2" presStyleCnt="4"/>
      <dgm:spPr/>
      <dgm:t>
        <a:bodyPr/>
        <a:lstStyle/>
        <a:p>
          <a:endParaRPr lang="ru-RU"/>
        </a:p>
      </dgm:t>
    </dgm:pt>
    <dgm:pt modelId="{0A9B62D2-BE05-4DD9-AD3A-3379E95ED6A5}" type="pres">
      <dgm:prSet presAssocID="{FDEF4007-3C6B-49C1-A4F3-0C72E8B09778}" presName="hierChild4" presStyleCnt="0"/>
      <dgm:spPr/>
      <dgm:t>
        <a:bodyPr/>
        <a:lstStyle/>
        <a:p>
          <a:endParaRPr lang="ru-RU"/>
        </a:p>
      </dgm:t>
    </dgm:pt>
    <dgm:pt modelId="{7E47A780-05EB-4345-A284-AC3C5B6BB55B}" type="pres">
      <dgm:prSet presAssocID="{FDEF4007-3C6B-49C1-A4F3-0C72E8B09778}" presName="hierChild5" presStyleCnt="0"/>
      <dgm:spPr/>
      <dgm:t>
        <a:bodyPr/>
        <a:lstStyle/>
        <a:p>
          <a:endParaRPr lang="ru-RU"/>
        </a:p>
      </dgm:t>
    </dgm:pt>
    <dgm:pt modelId="{1C3C39BB-10F2-438E-8F14-7E263C0F36AE}" type="pres">
      <dgm:prSet presAssocID="{87BEDF10-D811-4397-ACA3-BCAF97F61354}" presName="hierChild5" presStyleCnt="0"/>
      <dgm:spPr/>
      <dgm:t>
        <a:bodyPr/>
        <a:lstStyle/>
        <a:p>
          <a:endParaRPr lang="ru-RU"/>
        </a:p>
      </dgm:t>
    </dgm:pt>
    <dgm:pt modelId="{5BFFC120-5289-48A4-B858-41E035CA4DA1}" type="pres">
      <dgm:prSet presAssocID="{8D535A4A-87F1-423B-9417-FE90E5A990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DEBE6AD-6C8B-487D-8543-D126D358462F}" type="pres">
      <dgm:prSet presAssocID="{41814E88-DC2E-4C5D-B488-BB56E99190B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477BFB4-2A88-4FA7-9627-389F66F2EBBE}" type="pres">
      <dgm:prSet presAssocID="{41814E88-DC2E-4C5D-B488-BB56E99190B1}" presName="rootComposite" presStyleCnt="0"/>
      <dgm:spPr/>
      <dgm:t>
        <a:bodyPr/>
        <a:lstStyle/>
        <a:p>
          <a:endParaRPr lang="ru-RU"/>
        </a:p>
      </dgm:t>
    </dgm:pt>
    <dgm:pt modelId="{4B037C16-EF6D-4F43-A520-7DA011025060}" type="pres">
      <dgm:prSet presAssocID="{41814E88-DC2E-4C5D-B488-BB56E99190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5AF9B3-8366-4F0A-9141-6D8318415F0F}" type="pres">
      <dgm:prSet presAssocID="{41814E88-DC2E-4C5D-B488-BB56E99190B1}" presName="rootConnector" presStyleLbl="node2" presStyleIdx="2" presStyleCnt="3"/>
      <dgm:spPr/>
      <dgm:t>
        <a:bodyPr/>
        <a:lstStyle/>
        <a:p>
          <a:endParaRPr lang="ru-RU"/>
        </a:p>
      </dgm:t>
    </dgm:pt>
    <dgm:pt modelId="{6F418244-5721-4BD2-A054-5EB4BFA19AA5}" type="pres">
      <dgm:prSet presAssocID="{41814E88-DC2E-4C5D-B488-BB56E99190B1}" presName="hierChild4" presStyleCnt="0"/>
      <dgm:spPr/>
      <dgm:t>
        <a:bodyPr/>
        <a:lstStyle/>
        <a:p>
          <a:endParaRPr lang="ru-RU"/>
        </a:p>
      </dgm:t>
    </dgm:pt>
    <dgm:pt modelId="{8586538D-B80B-4EC3-98E3-F7E22ADE5A0D}" type="pres">
      <dgm:prSet presAssocID="{62851DEE-0CFE-4765-9BAE-D38BB8EA5970}" presName="Name37" presStyleLbl="parChTrans1D3" presStyleIdx="3" presStyleCnt="4"/>
      <dgm:spPr/>
      <dgm:t>
        <a:bodyPr/>
        <a:lstStyle/>
        <a:p>
          <a:endParaRPr lang="ru-RU"/>
        </a:p>
      </dgm:t>
    </dgm:pt>
    <dgm:pt modelId="{4F78DD3C-6FE6-4C3B-A398-E2FDFE1F03AF}" type="pres">
      <dgm:prSet presAssocID="{905D30A1-7F57-4BC4-8207-9B7B8680CDA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35EBFE8-2B4A-4453-9C7D-2306CD7962B8}" type="pres">
      <dgm:prSet presAssocID="{905D30A1-7F57-4BC4-8207-9B7B8680CDA5}" presName="rootComposite" presStyleCnt="0"/>
      <dgm:spPr/>
      <dgm:t>
        <a:bodyPr/>
        <a:lstStyle/>
        <a:p>
          <a:endParaRPr lang="ru-RU"/>
        </a:p>
      </dgm:t>
    </dgm:pt>
    <dgm:pt modelId="{924B5A61-BB3E-47FD-B4AB-5C3CF97FA6D2}" type="pres">
      <dgm:prSet presAssocID="{905D30A1-7F57-4BC4-8207-9B7B8680CDA5}" presName="rootText" presStyleLbl="node3" presStyleIdx="3" presStyleCnt="4" custScaleY="88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2A5C5-F829-442F-9433-7A23072FD643}" type="pres">
      <dgm:prSet presAssocID="{905D30A1-7F57-4BC4-8207-9B7B8680CDA5}" presName="rootConnector" presStyleLbl="node3" presStyleIdx="3" presStyleCnt="4"/>
      <dgm:spPr/>
      <dgm:t>
        <a:bodyPr/>
        <a:lstStyle/>
        <a:p>
          <a:endParaRPr lang="ru-RU"/>
        </a:p>
      </dgm:t>
    </dgm:pt>
    <dgm:pt modelId="{E4E6C08E-57DB-4A45-8457-C5CCA87593CF}" type="pres">
      <dgm:prSet presAssocID="{905D30A1-7F57-4BC4-8207-9B7B8680CDA5}" presName="hierChild4" presStyleCnt="0"/>
      <dgm:spPr/>
      <dgm:t>
        <a:bodyPr/>
        <a:lstStyle/>
        <a:p>
          <a:endParaRPr lang="ru-RU"/>
        </a:p>
      </dgm:t>
    </dgm:pt>
    <dgm:pt modelId="{7F9AC659-3773-445C-8E5F-B747FCEDEA24}" type="pres">
      <dgm:prSet presAssocID="{905D30A1-7F57-4BC4-8207-9B7B8680CDA5}" presName="hierChild5" presStyleCnt="0"/>
      <dgm:spPr/>
      <dgm:t>
        <a:bodyPr/>
        <a:lstStyle/>
        <a:p>
          <a:endParaRPr lang="ru-RU"/>
        </a:p>
      </dgm:t>
    </dgm:pt>
    <dgm:pt modelId="{9D0F7F64-F22D-4639-91C9-775A602FD5E6}" type="pres">
      <dgm:prSet presAssocID="{41814E88-DC2E-4C5D-B488-BB56E99190B1}" presName="hierChild5" presStyleCnt="0"/>
      <dgm:spPr/>
      <dgm:t>
        <a:bodyPr/>
        <a:lstStyle/>
        <a:p>
          <a:endParaRPr lang="ru-RU"/>
        </a:p>
      </dgm:t>
    </dgm:pt>
    <dgm:pt modelId="{6C4DBB48-A029-41A0-B900-6BD01C1CEA6B}" type="pres">
      <dgm:prSet presAssocID="{F97F1EB0-3EEC-4096-B74C-069054CE2921}" presName="hierChild3" presStyleCnt="0"/>
      <dgm:spPr/>
      <dgm:t>
        <a:bodyPr/>
        <a:lstStyle/>
        <a:p>
          <a:endParaRPr lang="ru-RU"/>
        </a:p>
      </dgm:t>
    </dgm:pt>
  </dgm:ptLst>
  <dgm:cxnLst>
    <dgm:cxn modelId="{1BCE6650-54A9-4A21-AAF4-73383282F604}" type="presOf" srcId="{F97F1EB0-3EEC-4096-B74C-069054CE2921}" destId="{49CBB65C-1B93-42D3-90DE-795C9A23C9FB}" srcOrd="1" destOrd="0" presId="urn:microsoft.com/office/officeart/2005/8/layout/orgChart1"/>
    <dgm:cxn modelId="{9496730E-6875-495A-89C1-1C0F96E03912}" type="presOf" srcId="{036F40BF-4B26-4C91-B301-4B6D2DD57216}" destId="{F62E62DE-079B-4D64-8C63-C5B1BFF722D8}" srcOrd="0" destOrd="0" presId="urn:microsoft.com/office/officeart/2005/8/layout/orgChart1"/>
    <dgm:cxn modelId="{F5776630-C9BA-4B07-A525-2D295B1715F9}" type="presOf" srcId="{F84FD593-9E0E-4466-BB81-52BCF73D5820}" destId="{46BCECB1-0E56-4EA5-AD15-F71D61F0A401}" srcOrd="0" destOrd="0" presId="urn:microsoft.com/office/officeart/2005/8/layout/orgChart1"/>
    <dgm:cxn modelId="{39A83797-EA96-4536-91DB-BD634B05260D}" type="presOf" srcId="{FF77CD00-70A9-4349-A105-8F4DBA2EE641}" destId="{C2784BFC-9C09-420B-916B-7A4428D7DAF5}" srcOrd="0" destOrd="0" presId="urn:microsoft.com/office/officeart/2005/8/layout/orgChart1"/>
    <dgm:cxn modelId="{AEA3A7C4-9089-4D2D-89CB-D0D601846DBD}" srcId="{87BEDF10-D811-4397-ACA3-BCAF97F61354}" destId="{91533673-FEDA-47AC-9F12-0496B2EC9CC5}" srcOrd="0" destOrd="0" parTransId="{F84FD593-9E0E-4466-BB81-52BCF73D5820}" sibTransId="{11338995-10A5-4898-996C-7756C79D047E}"/>
    <dgm:cxn modelId="{2898DA89-5BB2-49C4-AB7B-E04ED86FB0A4}" type="presOf" srcId="{87BEDF10-D811-4397-ACA3-BCAF97F61354}" destId="{D1BE034F-56A7-4C92-ACE7-62783CA87520}" srcOrd="0" destOrd="0" presId="urn:microsoft.com/office/officeart/2005/8/layout/orgChart1"/>
    <dgm:cxn modelId="{968F8A5B-3082-43AB-82E3-54DE65D0749C}" type="presOf" srcId="{8D535A4A-87F1-423B-9417-FE90E5A990A0}" destId="{5BFFC120-5289-48A4-B858-41E035CA4DA1}" srcOrd="0" destOrd="0" presId="urn:microsoft.com/office/officeart/2005/8/layout/orgChart1"/>
    <dgm:cxn modelId="{DE85B156-93AD-470E-A302-393BCE741995}" type="presOf" srcId="{FDEF4007-3C6B-49C1-A4F3-0C72E8B09778}" destId="{EE716D9A-60EB-4874-9EF2-558989337930}" srcOrd="1" destOrd="0" presId="urn:microsoft.com/office/officeart/2005/8/layout/orgChart1"/>
    <dgm:cxn modelId="{E6DA1747-DAEF-4989-A25C-3893C46080C1}" type="presOf" srcId="{91533673-FEDA-47AC-9F12-0496B2EC9CC5}" destId="{3CC2AC89-A886-4312-B003-FE1B2829A881}" srcOrd="0" destOrd="0" presId="urn:microsoft.com/office/officeart/2005/8/layout/orgChart1"/>
    <dgm:cxn modelId="{57E353A6-5CC6-4D42-AB18-4F75D56CE90D}" srcId="{87BEDF10-D811-4397-ACA3-BCAF97F61354}" destId="{FDEF4007-3C6B-49C1-A4F3-0C72E8B09778}" srcOrd="1" destOrd="0" parTransId="{FF77CD00-70A9-4349-A105-8F4DBA2EE641}" sibTransId="{5D344D3D-C917-4B54-951D-65421B9D3141}"/>
    <dgm:cxn modelId="{D147AA15-5141-429C-BFDD-A02991C1E716}" srcId="{F97F1EB0-3EEC-4096-B74C-069054CE2921}" destId="{87BEDF10-D811-4397-ACA3-BCAF97F61354}" srcOrd="1" destOrd="0" parTransId="{036F40BF-4B26-4C91-B301-4B6D2DD57216}" sibTransId="{50E19932-F860-484E-A5B2-B211155EC221}"/>
    <dgm:cxn modelId="{AAADEC51-CC0D-4D1A-94B7-6B470B331FFF}" type="presOf" srcId="{905D30A1-7F57-4BC4-8207-9B7B8680CDA5}" destId="{924B5A61-BB3E-47FD-B4AB-5C3CF97FA6D2}" srcOrd="0" destOrd="0" presId="urn:microsoft.com/office/officeart/2005/8/layout/orgChart1"/>
    <dgm:cxn modelId="{3FB1FAF9-55A5-401D-9AEC-97603FFC5EC4}" type="presOf" srcId="{F97F1EB0-3EEC-4096-B74C-069054CE2921}" destId="{E1CFAA2C-6048-423B-93B2-2E73C2E65BB8}" srcOrd="0" destOrd="0" presId="urn:microsoft.com/office/officeart/2005/8/layout/orgChart1"/>
    <dgm:cxn modelId="{A8444150-22CB-4B29-81BA-18E43FF0D11D}" type="presOf" srcId="{B4113A9D-50A1-4234-9A96-E74299A7768C}" destId="{16759926-F357-4516-8BE3-9EA7E2677580}" srcOrd="0" destOrd="0" presId="urn:microsoft.com/office/officeart/2005/8/layout/orgChart1"/>
    <dgm:cxn modelId="{2112695F-B98B-48F5-A267-323C3DA0207D}" srcId="{77B451F7-821E-4A0C-B01B-9A26F17B7B6E}" destId="{6019126B-DEAD-4147-8480-62DDCE987FB9}" srcOrd="0" destOrd="0" parTransId="{B4113A9D-50A1-4234-9A96-E74299A7768C}" sibTransId="{C90E80EA-7E9E-4F8D-A087-46E09807E93D}"/>
    <dgm:cxn modelId="{5FB2A578-7D83-4C2A-AE55-EE48D093220E}" type="presOf" srcId="{41814E88-DC2E-4C5D-B488-BB56E99190B1}" destId="{CA5AF9B3-8366-4F0A-9141-6D8318415F0F}" srcOrd="1" destOrd="0" presId="urn:microsoft.com/office/officeart/2005/8/layout/orgChart1"/>
    <dgm:cxn modelId="{4AB135F6-FBD2-4048-B87E-2C60041CBC01}" type="presOf" srcId="{5CB9E413-1C5A-400B-ACD7-0B33B0CCCEBF}" destId="{877438EC-8098-4225-8D82-B3234E7B79F5}" srcOrd="0" destOrd="0" presId="urn:microsoft.com/office/officeart/2005/8/layout/orgChart1"/>
    <dgm:cxn modelId="{3017E7D2-298B-45A8-95E7-D91EB14959F6}" srcId="{41814E88-DC2E-4C5D-B488-BB56E99190B1}" destId="{905D30A1-7F57-4BC4-8207-9B7B8680CDA5}" srcOrd="0" destOrd="0" parTransId="{62851DEE-0CFE-4765-9BAE-D38BB8EA5970}" sibTransId="{7C978A33-8E6A-48E4-9279-71AAC99E7266}"/>
    <dgm:cxn modelId="{2344007A-E806-4425-B27E-78E7FB51C1D6}" srcId="{F97F1EB0-3EEC-4096-B74C-069054CE2921}" destId="{41814E88-DC2E-4C5D-B488-BB56E99190B1}" srcOrd="2" destOrd="0" parTransId="{8D535A4A-87F1-423B-9417-FE90E5A990A0}" sibTransId="{56A7CF23-15E4-471E-BB30-A591B33089F9}"/>
    <dgm:cxn modelId="{4EE69D0E-EED7-4265-8666-7B87D501948A}" type="presOf" srcId="{87BEDF10-D811-4397-ACA3-BCAF97F61354}" destId="{60CC46DF-AE39-463F-8EF2-25037461AB36}" srcOrd="1" destOrd="0" presId="urn:microsoft.com/office/officeart/2005/8/layout/orgChart1"/>
    <dgm:cxn modelId="{25C11EC6-9A26-404B-B500-D335053FC1FE}" type="presOf" srcId="{77B451F7-821E-4A0C-B01B-9A26F17B7B6E}" destId="{3EC5EAE3-8804-4B33-8764-7E2F8BC4C154}" srcOrd="1" destOrd="0" presId="urn:microsoft.com/office/officeart/2005/8/layout/orgChart1"/>
    <dgm:cxn modelId="{CC0362C4-0163-4536-875C-7F14882103F5}" type="presOf" srcId="{91533673-FEDA-47AC-9F12-0496B2EC9CC5}" destId="{07539F8D-38A9-4BEB-94EF-1BC041FEBF16}" srcOrd="1" destOrd="0" presId="urn:microsoft.com/office/officeart/2005/8/layout/orgChart1"/>
    <dgm:cxn modelId="{B3E6AF41-BBD0-4570-A915-8BC3690825D3}" type="presOf" srcId="{41814E88-DC2E-4C5D-B488-BB56E99190B1}" destId="{4B037C16-EF6D-4F43-A520-7DA011025060}" srcOrd="0" destOrd="0" presId="urn:microsoft.com/office/officeart/2005/8/layout/orgChart1"/>
    <dgm:cxn modelId="{2E3AE4DF-E8C6-4318-8925-C4BF593AB9CD}" type="presOf" srcId="{62851DEE-0CFE-4765-9BAE-D38BB8EA5970}" destId="{8586538D-B80B-4EC3-98E3-F7E22ADE5A0D}" srcOrd="0" destOrd="0" presId="urn:microsoft.com/office/officeart/2005/8/layout/orgChart1"/>
    <dgm:cxn modelId="{857A4397-56E1-428F-9A43-03E29E43B805}" type="presOf" srcId="{77B451F7-821E-4A0C-B01B-9A26F17B7B6E}" destId="{88DF186F-3BAA-4F6D-BD5E-20BB74FA8B67}" srcOrd="0" destOrd="0" presId="urn:microsoft.com/office/officeart/2005/8/layout/orgChart1"/>
    <dgm:cxn modelId="{17A74933-62D7-49D0-A916-4998769B0F1A}" type="presOf" srcId="{FDEF4007-3C6B-49C1-A4F3-0C72E8B09778}" destId="{8A9F6A85-03D6-4F71-9FA0-DB55750D52F0}" srcOrd="0" destOrd="0" presId="urn:microsoft.com/office/officeart/2005/8/layout/orgChart1"/>
    <dgm:cxn modelId="{CB52BF37-513A-4F6E-AB2A-3D5C0A4A41CB}" type="presOf" srcId="{905D30A1-7F57-4BC4-8207-9B7B8680CDA5}" destId="{FE92A5C5-F829-442F-9433-7A23072FD643}" srcOrd="1" destOrd="0" presId="urn:microsoft.com/office/officeart/2005/8/layout/orgChart1"/>
    <dgm:cxn modelId="{53F9D149-A857-4FE1-B04C-448F27F19D28}" srcId="{5CB9E413-1C5A-400B-ACD7-0B33B0CCCEBF}" destId="{F97F1EB0-3EEC-4096-B74C-069054CE2921}" srcOrd="0" destOrd="0" parTransId="{5048B542-DC65-4773-B230-59A16BC50DA6}" sibTransId="{66C29DD3-9B25-40F9-988E-C30EE576128A}"/>
    <dgm:cxn modelId="{E15B1A62-2E07-4AA2-B4A1-0DA41CB4DCF4}" type="presOf" srcId="{622AF09A-FD1F-4D42-A27E-141FD5125480}" destId="{6E0EDF64-C784-4C4E-8280-680C45F5F224}" srcOrd="0" destOrd="0" presId="urn:microsoft.com/office/officeart/2005/8/layout/orgChart1"/>
    <dgm:cxn modelId="{5FEBAEF7-365E-45FA-A511-465CDAF3FC23}" type="presOf" srcId="{6019126B-DEAD-4147-8480-62DDCE987FB9}" destId="{0768C61A-A69F-4A3F-83AA-02D349F0A82A}" srcOrd="0" destOrd="0" presId="urn:microsoft.com/office/officeart/2005/8/layout/orgChart1"/>
    <dgm:cxn modelId="{F15E7DDF-BA99-4398-A387-F7867603DF62}" type="presOf" srcId="{6019126B-DEAD-4147-8480-62DDCE987FB9}" destId="{DA6A9ACE-5119-467F-8B23-1C708BFCCC92}" srcOrd="1" destOrd="0" presId="urn:microsoft.com/office/officeart/2005/8/layout/orgChart1"/>
    <dgm:cxn modelId="{AD5B409E-5795-454E-84CB-F16C941E2204}" srcId="{F97F1EB0-3EEC-4096-B74C-069054CE2921}" destId="{77B451F7-821E-4A0C-B01B-9A26F17B7B6E}" srcOrd="0" destOrd="0" parTransId="{622AF09A-FD1F-4D42-A27E-141FD5125480}" sibTransId="{97A55009-22AA-4066-B0E0-C07B61F392B1}"/>
    <dgm:cxn modelId="{29922F86-42D0-41A4-8245-C6A63CDC2DD4}" type="presParOf" srcId="{877438EC-8098-4225-8D82-B3234E7B79F5}" destId="{E63873D8-712A-4CC7-BED0-1DB5454467F7}" srcOrd="0" destOrd="0" presId="urn:microsoft.com/office/officeart/2005/8/layout/orgChart1"/>
    <dgm:cxn modelId="{9B38123D-3B7E-4444-B65B-7CF6CF389B8F}" type="presParOf" srcId="{E63873D8-712A-4CC7-BED0-1DB5454467F7}" destId="{00DD5B5E-135B-4D5A-8A80-4CA4DB8BDFE0}" srcOrd="0" destOrd="0" presId="urn:microsoft.com/office/officeart/2005/8/layout/orgChart1"/>
    <dgm:cxn modelId="{F3AD26F7-8283-4869-A94B-DC3EB80078EA}" type="presParOf" srcId="{00DD5B5E-135B-4D5A-8A80-4CA4DB8BDFE0}" destId="{E1CFAA2C-6048-423B-93B2-2E73C2E65BB8}" srcOrd="0" destOrd="0" presId="urn:microsoft.com/office/officeart/2005/8/layout/orgChart1"/>
    <dgm:cxn modelId="{C551CD50-2870-47D8-A391-A7BE2F587733}" type="presParOf" srcId="{00DD5B5E-135B-4D5A-8A80-4CA4DB8BDFE0}" destId="{49CBB65C-1B93-42D3-90DE-795C9A23C9FB}" srcOrd="1" destOrd="0" presId="urn:microsoft.com/office/officeart/2005/8/layout/orgChart1"/>
    <dgm:cxn modelId="{1EABC312-7A32-4F9F-ADCC-8CBBC2D579E6}" type="presParOf" srcId="{E63873D8-712A-4CC7-BED0-1DB5454467F7}" destId="{CC2020B1-015D-444A-A340-45363403407A}" srcOrd="1" destOrd="0" presId="urn:microsoft.com/office/officeart/2005/8/layout/orgChart1"/>
    <dgm:cxn modelId="{2DCAA823-5C71-46CE-9DCA-FF432223764B}" type="presParOf" srcId="{CC2020B1-015D-444A-A340-45363403407A}" destId="{6E0EDF64-C784-4C4E-8280-680C45F5F224}" srcOrd="0" destOrd="0" presId="urn:microsoft.com/office/officeart/2005/8/layout/orgChart1"/>
    <dgm:cxn modelId="{4987D7A3-DEB2-46A0-97D4-CC330BE89E60}" type="presParOf" srcId="{CC2020B1-015D-444A-A340-45363403407A}" destId="{F370D185-7AD7-45F2-A6CF-D8A345DD8D67}" srcOrd="1" destOrd="0" presId="urn:microsoft.com/office/officeart/2005/8/layout/orgChart1"/>
    <dgm:cxn modelId="{F06DA4BF-EB88-4C6E-8BA1-165A91108E67}" type="presParOf" srcId="{F370D185-7AD7-45F2-A6CF-D8A345DD8D67}" destId="{14783071-32BA-43AF-9D79-BCFEADBA31EE}" srcOrd="0" destOrd="0" presId="urn:microsoft.com/office/officeart/2005/8/layout/orgChart1"/>
    <dgm:cxn modelId="{F818F741-24AF-4FDE-BE00-353D834C1826}" type="presParOf" srcId="{14783071-32BA-43AF-9D79-BCFEADBA31EE}" destId="{88DF186F-3BAA-4F6D-BD5E-20BB74FA8B67}" srcOrd="0" destOrd="0" presId="urn:microsoft.com/office/officeart/2005/8/layout/orgChart1"/>
    <dgm:cxn modelId="{BE22B007-ADD8-438D-9808-812A248EA68D}" type="presParOf" srcId="{14783071-32BA-43AF-9D79-BCFEADBA31EE}" destId="{3EC5EAE3-8804-4B33-8764-7E2F8BC4C154}" srcOrd="1" destOrd="0" presId="urn:microsoft.com/office/officeart/2005/8/layout/orgChart1"/>
    <dgm:cxn modelId="{BA7A89F5-8796-4B75-8CAD-DFBD38E2FB48}" type="presParOf" srcId="{F370D185-7AD7-45F2-A6CF-D8A345DD8D67}" destId="{B9B75305-1E4F-4046-A264-655522D90F73}" srcOrd="1" destOrd="0" presId="urn:microsoft.com/office/officeart/2005/8/layout/orgChart1"/>
    <dgm:cxn modelId="{E4BB7AB8-FF4A-4439-A361-99D2C82254F3}" type="presParOf" srcId="{B9B75305-1E4F-4046-A264-655522D90F73}" destId="{16759926-F357-4516-8BE3-9EA7E2677580}" srcOrd="0" destOrd="0" presId="urn:microsoft.com/office/officeart/2005/8/layout/orgChart1"/>
    <dgm:cxn modelId="{51146806-903C-49A8-99CD-9FE76E46A0E7}" type="presParOf" srcId="{B9B75305-1E4F-4046-A264-655522D90F73}" destId="{E565D35E-EBB2-4351-AE90-7C3869B84C6C}" srcOrd="1" destOrd="0" presId="urn:microsoft.com/office/officeart/2005/8/layout/orgChart1"/>
    <dgm:cxn modelId="{9D62EE67-5FEA-4EA1-A014-B32EF2E773AE}" type="presParOf" srcId="{E565D35E-EBB2-4351-AE90-7C3869B84C6C}" destId="{DE158E41-DDB6-4EA4-8524-63F48E421019}" srcOrd="0" destOrd="0" presId="urn:microsoft.com/office/officeart/2005/8/layout/orgChart1"/>
    <dgm:cxn modelId="{56F8D310-FC59-4D0A-AB42-EEDF5BE888B2}" type="presParOf" srcId="{DE158E41-DDB6-4EA4-8524-63F48E421019}" destId="{0768C61A-A69F-4A3F-83AA-02D349F0A82A}" srcOrd="0" destOrd="0" presId="urn:microsoft.com/office/officeart/2005/8/layout/orgChart1"/>
    <dgm:cxn modelId="{174F39D5-DD30-4C36-B973-5C31919EC24B}" type="presParOf" srcId="{DE158E41-DDB6-4EA4-8524-63F48E421019}" destId="{DA6A9ACE-5119-467F-8B23-1C708BFCCC92}" srcOrd="1" destOrd="0" presId="urn:microsoft.com/office/officeart/2005/8/layout/orgChart1"/>
    <dgm:cxn modelId="{469BEF49-D56A-4CB5-BDA1-92F3BB292A84}" type="presParOf" srcId="{E565D35E-EBB2-4351-AE90-7C3869B84C6C}" destId="{C9CEF237-F3A8-4563-9A2E-BC6E9DACB451}" srcOrd="1" destOrd="0" presId="urn:microsoft.com/office/officeart/2005/8/layout/orgChart1"/>
    <dgm:cxn modelId="{A1F99825-9341-4E4A-8C09-BB5EFCF2DCEA}" type="presParOf" srcId="{E565D35E-EBB2-4351-AE90-7C3869B84C6C}" destId="{21F5DE0D-EE49-4F6C-9824-F1EA4B0C3646}" srcOrd="2" destOrd="0" presId="urn:microsoft.com/office/officeart/2005/8/layout/orgChart1"/>
    <dgm:cxn modelId="{848A8100-9A0D-4693-BF21-4465AD22AC8F}" type="presParOf" srcId="{F370D185-7AD7-45F2-A6CF-D8A345DD8D67}" destId="{C155CFAA-41B4-4597-87E5-566080D043BD}" srcOrd="2" destOrd="0" presId="urn:microsoft.com/office/officeart/2005/8/layout/orgChart1"/>
    <dgm:cxn modelId="{42059D29-5164-4C43-9649-43290215A101}" type="presParOf" srcId="{CC2020B1-015D-444A-A340-45363403407A}" destId="{F62E62DE-079B-4D64-8C63-C5B1BFF722D8}" srcOrd="2" destOrd="0" presId="urn:microsoft.com/office/officeart/2005/8/layout/orgChart1"/>
    <dgm:cxn modelId="{EA2626F7-397F-4D4F-A3FB-A7288342075A}" type="presParOf" srcId="{CC2020B1-015D-444A-A340-45363403407A}" destId="{305298A7-C5A5-414E-8612-CD8F84BAE9A9}" srcOrd="3" destOrd="0" presId="urn:microsoft.com/office/officeart/2005/8/layout/orgChart1"/>
    <dgm:cxn modelId="{B61DE5D9-5303-4840-8982-E66D886255A7}" type="presParOf" srcId="{305298A7-C5A5-414E-8612-CD8F84BAE9A9}" destId="{C49EFDB4-CE70-4006-A44C-DE7A4E58E438}" srcOrd="0" destOrd="0" presId="urn:microsoft.com/office/officeart/2005/8/layout/orgChart1"/>
    <dgm:cxn modelId="{EC23BCC7-3EF9-4B60-9D9D-47ECAC46B169}" type="presParOf" srcId="{C49EFDB4-CE70-4006-A44C-DE7A4E58E438}" destId="{D1BE034F-56A7-4C92-ACE7-62783CA87520}" srcOrd="0" destOrd="0" presId="urn:microsoft.com/office/officeart/2005/8/layout/orgChart1"/>
    <dgm:cxn modelId="{0E300647-EDDC-429D-A719-97B52AFC1267}" type="presParOf" srcId="{C49EFDB4-CE70-4006-A44C-DE7A4E58E438}" destId="{60CC46DF-AE39-463F-8EF2-25037461AB36}" srcOrd="1" destOrd="0" presId="urn:microsoft.com/office/officeart/2005/8/layout/orgChart1"/>
    <dgm:cxn modelId="{991B5561-FA3C-476F-9B47-CC7B071751FC}" type="presParOf" srcId="{305298A7-C5A5-414E-8612-CD8F84BAE9A9}" destId="{8BA2B605-66B1-4F16-B080-3CCFAEBFE76E}" srcOrd="1" destOrd="0" presId="urn:microsoft.com/office/officeart/2005/8/layout/orgChart1"/>
    <dgm:cxn modelId="{FBC074AF-1FF5-4110-B2DD-A11767208704}" type="presParOf" srcId="{8BA2B605-66B1-4F16-B080-3CCFAEBFE76E}" destId="{46BCECB1-0E56-4EA5-AD15-F71D61F0A401}" srcOrd="0" destOrd="0" presId="urn:microsoft.com/office/officeart/2005/8/layout/orgChart1"/>
    <dgm:cxn modelId="{446E7DC2-6394-43FB-8FE2-2264F78C6FC1}" type="presParOf" srcId="{8BA2B605-66B1-4F16-B080-3CCFAEBFE76E}" destId="{D7C07421-DF03-497A-8F77-C58E1BF8953A}" srcOrd="1" destOrd="0" presId="urn:microsoft.com/office/officeart/2005/8/layout/orgChart1"/>
    <dgm:cxn modelId="{E3DE28BD-5621-4D8B-8122-C18754FA1D94}" type="presParOf" srcId="{D7C07421-DF03-497A-8F77-C58E1BF8953A}" destId="{E88F2CEB-04BC-457A-88BA-642B89ECF445}" srcOrd="0" destOrd="0" presId="urn:microsoft.com/office/officeart/2005/8/layout/orgChart1"/>
    <dgm:cxn modelId="{EECDC8CA-8240-4952-8EFB-82B369DEEE92}" type="presParOf" srcId="{E88F2CEB-04BC-457A-88BA-642B89ECF445}" destId="{3CC2AC89-A886-4312-B003-FE1B2829A881}" srcOrd="0" destOrd="0" presId="urn:microsoft.com/office/officeart/2005/8/layout/orgChart1"/>
    <dgm:cxn modelId="{9EE1FD21-496F-4D40-B833-69777D0B393B}" type="presParOf" srcId="{E88F2CEB-04BC-457A-88BA-642B89ECF445}" destId="{07539F8D-38A9-4BEB-94EF-1BC041FEBF16}" srcOrd="1" destOrd="0" presId="urn:microsoft.com/office/officeart/2005/8/layout/orgChart1"/>
    <dgm:cxn modelId="{A8CDD928-4843-4AF7-94E0-B943FD35AA1D}" type="presParOf" srcId="{D7C07421-DF03-497A-8F77-C58E1BF8953A}" destId="{81B2BA55-4EAF-4AD5-8157-6BA2709A8BD0}" srcOrd="1" destOrd="0" presId="urn:microsoft.com/office/officeart/2005/8/layout/orgChart1"/>
    <dgm:cxn modelId="{C6388CE3-0B6E-4E14-B939-4BD7CD08C450}" type="presParOf" srcId="{D7C07421-DF03-497A-8F77-C58E1BF8953A}" destId="{6624273E-337A-4102-BCDF-195C6EEAA1FA}" srcOrd="2" destOrd="0" presId="urn:microsoft.com/office/officeart/2005/8/layout/orgChart1"/>
    <dgm:cxn modelId="{DC5E53D3-9501-4BD0-A223-C66EEB2E93D0}" type="presParOf" srcId="{8BA2B605-66B1-4F16-B080-3CCFAEBFE76E}" destId="{C2784BFC-9C09-420B-916B-7A4428D7DAF5}" srcOrd="2" destOrd="0" presId="urn:microsoft.com/office/officeart/2005/8/layout/orgChart1"/>
    <dgm:cxn modelId="{44BE9B50-EB5C-4200-BFF7-19E69EC943D4}" type="presParOf" srcId="{8BA2B605-66B1-4F16-B080-3CCFAEBFE76E}" destId="{D26AC7BE-AAF9-4611-82C7-BA5FA77EE09B}" srcOrd="3" destOrd="0" presId="urn:microsoft.com/office/officeart/2005/8/layout/orgChart1"/>
    <dgm:cxn modelId="{A826BBA0-BCEA-4616-A571-8C658D549046}" type="presParOf" srcId="{D26AC7BE-AAF9-4611-82C7-BA5FA77EE09B}" destId="{02008DAF-A402-4631-87A1-1E6535900D45}" srcOrd="0" destOrd="0" presId="urn:microsoft.com/office/officeart/2005/8/layout/orgChart1"/>
    <dgm:cxn modelId="{3BDAF159-2695-47CA-8558-DF3FE7958802}" type="presParOf" srcId="{02008DAF-A402-4631-87A1-1E6535900D45}" destId="{8A9F6A85-03D6-4F71-9FA0-DB55750D52F0}" srcOrd="0" destOrd="0" presId="urn:microsoft.com/office/officeart/2005/8/layout/orgChart1"/>
    <dgm:cxn modelId="{AE1C5795-C8F8-4AF5-A86C-ABEC979BA33A}" type="presParOf" srcId="{02008DAF-A402-4631-87A1-1E6535900D45}" destId="{EE716D9A-60EB-4874-9EF2-558989337930}" srcOrd="1" destOrd="0" presId="urn:microsoft.com/office/officeart/2005/8/layout/orgChart1"/>
    <dgm:cxn modelId="{85AD698F-9BA0-450E-9636-FA779F7C36A1}" type="presParOf" srcId="{D26AC7BE-AAF9-4611-82C7-BA5FA77EE09B}" destId="{0A9B62D2-BE05-4DD9-AD3A-3379E95ED6A5}" srcOrd="1" destOrd="0" presId="urn:microsoft.com/office/officeart/2005/8/layout/orgChart1"/>
    <dgm:cxn modelId="{B7885BC8-989E-4693-B4AA-436DAA547232}" type="presParOf" srcId="{D26AC7BE-AAF9-4611-82C7-BA5FA77EE09B}" destId="{7E47A780-05EB-4345-A284-AC3C5B6BB55B}" srcOrd="2" destOrd="0" presId="urn:microsoft.com/office/officeart/2005/8/layout/orgChart1"/>
    <dgm:cxn modelId="{DF5BA299-FE93-43B1-B0DA-0A1F31E6A7AF}" type="presParOf" srcId="{305298A7-C5A5-414E-8612-CD8F84BAE9A9}" destId="{1C3C39BB-10F2-438E-8F14-7E263C0F36AE}" srcOrd="2" destOrd="0" presId="urn:microsoft.com/office/officeart/2005/8/layout/orgChart1"/>
    <dgm:cxn modelId="{1F698C70-A077-411B-9F40-838E65CDB6C5}" type="presParOf" srcId="{CC2020B1-015D-444A-A340-45363403407A}" destId="{5BFFC120-5289-48A4-B858-41E035CA4DA1}" srcOrd="4" destOrd="0" presId="urn:microsoft.com/office/officeart/2005/8/layout/orgChart1"/>
    <dgm:cxn modelId="{1F6B102F-F7FB-40ED-9001-12DC1A00F630}" type="presParOf" srcId="{CC2020B1-015D-444A-A340-45363403407A}" destId="{BDEBE6AD-6C8B-487D-8543-D126D358462F}" srcOrd="5" destOrd="0" presId="urn:microsoft.com/office/officeart/2005/8/layout/orgChart1"/>
    <dgm:cxn modelId="{0836DEB9-2B57-48B6-8F58-8A2CDE59ABA1}" type="presParOf" srcId="{BDEBE6AD-6C8B-487D-8543-D126D358462F}" destId="{9477BFB4-2A88-4FA7-9627-389F66F2EBBE}" srcOrd="0" destOrd="0" presId="urn:microsoft.com/office/officeart/2005/8/layout/orgChart1"/>
    <dgm:cxn modelId="{DB83607E-E1B8-4FAD-82F9-B9A4C164D2C6}" type="presParOf" srcId="{9477BFB4-2A88-4FA7-9627-389F66F2EBBE}" destId="{4B037C16-EF6D-4F43-A520-7DA011025060}" srcOrd="0" destOrd="0" presId="urn:microsoft.com/office/officeart/2005/8/layout/orgChart1"/>
    <dgm:cxn modelId="{6F7183B8-3771-4028-8219-56BB2F9490E0}" type="presParOf" srcId="{9477BFB4-2A88-4FA7-9627-389F66F2EBBE}" destId="{CA5AF9B3-8366-4F0A-9141-6D8318415F0F}" srcOrd="1" destOrd="0" presId="urn:microsoft.com/office/officeart/2005/8/layout/orgChart1"/>
    <dgm:cxn modelId="{27271D67-2E86-4A47-BD5E-C6F91A1C845F}" type="presParOf" srcId="{BDEBE6AD-6C8B-487D-8543-D126D358462F}" destId="{6F418244-5721-4BD2-A054-5EB4BFA19AA5}" srcOrd="1" destOrd="0" presId="urn:microsoft.com/office/officeart/2005/8/layout/orgChart1"/>
    <dgm:cxn modelId="{E8D54B91-A001-43D5-B4D6-12756F0BD7FA}" type="presParOf" srcId="{6F418244-5721-4BD2-A054-5EB4BFA19AA5}" destId="{8586538D-B80B-4EC3-98E3-F7E22ADE5A0D}" srcOrd="0" destOrd="0" presId="urn:microsoft.com/office/officeart/2005/8/layout/orgChart1"/>
    <dgm:cxn modelId="{B1C6C6C1-E9B8-4FDF-ADF1-49F19D851655}" type="presParOf" srcId="{6F418244-5721-4BD2-A054-5EB4BFA19AA5}" destId="{4F78DD3C-6FE6-4C3B-A398-E2FDFE1F03AF}" srcOrd="1" destOrd="0" presId="urn:microsoft.com/office/officeart/2005/8/layout/orgChart1"/>
    <dgm:cxn modelId="{90F495FF-A5A4-41A8-A71F-9B0FDF4C2A6F}" type="presParOf" srcId="{4F78DD3C-6FE6-4C3B-A398-E2FDFE1F03AF}" destId="{C35EBFE8-2B4A-4453-9C7D-2306CD7962B8}" srcOrd="0" destOrd="0" presId="urn:microsoft.com/office/officeart/2005/8/layout/orgChart1"/>
    <dgm:cxn modelId="{2F9AB8C1-C634-451C-A81A-AF2EB348159F}" type="presParOf" srcId="{C35EBFE8-2B4A-4453-9C7D-2306CD7962B8}" destId="{924B5A61-BB3E-47FD-B4AB-5C3CF97FA6D2}" srcOrd="0" destOrd="0" presId="urn:microsoft.com/office/officeart/2005/8/layout/orgChart1"/>
    <dgm:cxn modelId="{9701567A-C4F7-413A-AB65-B1C2C444A53A}" type="presParOf" srcId="{C35EBFE8-2B4A-4453-9C7D-2306CD7962B8}" destId="{FE92A5C5-F829-442F-9433-7A23072FD643}" srcOrd="1" destOrd="0" presId="urn:microsoft.com/office/officeart/2005/8/layout/orgChart1"/>
    <dgm:cxn modelId="{B3E352D3-D2E0-4B2B-88DF-C6312C07CEF9}" type="presParOf" srcId="{4F78DD3C-6FE6-4C3B-A398-E2FDFE1F03AF}" destId="{E4E6C08E-57DB-4A45-8457-C5CCA87593CF}" srcOrd="1" destOrd="0" presId="urn:microsoft.com/office/officeart/2005/8/layout/orgChart1"/>
    <dgm:cxn modelId="{3C080E92-C0AE-46C9-9CEE-D9733F1337BB}" type="presParOf" srcId="{4F78DD3C-6FE6-4C3B-A398-E2FDFE1F03AF}" destId="{7F9AC659-3773-445C-8E5F-B747FCEDEA24}" srcOrd="2" destOrd="0" presId="urn:microsoft.com/office/officeart/2005/8/layout/orgChart1"/>
    <dgm:cxn modelId="{29F7C862-DEA1-46D8-848A-2D03557AED07}" type="presParOf" srcId="{BDEBE6AD-6C8B-487D-8543-D126D358462F}" destId="{9D0F7F64-F22D-4639-91C9-775A602FD5E6}" srcOrd="2" destOrd="0" presId="urn:microsoft.com/office/officeart/2005/8/layout/orgChart1"/>
    <dgm:cxn modelId="{EF0AF891-E5AD-47AB-A95B-6A51AE1F1E7A}" type="presParOf" srcId="{E63873D8-712A-4CC7-BED0-1DB5454467F7}" destId="{6C4DBB48-A029-41A0-B900-6BD01C1CEA6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9F597-5BFD-44FD-81A9-C27DF5682158}">
      <dsp:nvSpPr>
        <dsp:cNvPr id="0" name=""/>
        <dsp:cNvSpPr/>
      </dsp:nvSpPr>
      <dsp:spPr>
        <a:xfrm>
          <a:off x="5683" y="1760"/>
          <a:ext cx="9490399" cy="630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ДОПРОФЕССИОНАЛЬНОЕ ПЕДАГОГИЧЕСКОЕ ОБРАЗОВАНИЕ</a:t>
          </a:r>
          <a:endParaRPr lang="ru-RU" sz="2700" kern="1200" dirty="0"/>
        </a:p>
      </dsp:txBody>
      <dsp:txXfrm>
        <a:off x="24136" y="20213"/>
        <a:ext cx="9453493" cy="593109"/>
      </dsp:txXfrm>
    </dsp:sp>
    <dsp:sp modelId="{EDEDE0B8-F1A2-4173-9476-142604ADA355}">
      <dsp:nvSpPr>
        <dsp:cNvPr id="0" name=""/>
        <dsp:cNvSpPr/>
      </dsp:nvSpPr>
      <dsp:spPr>
        <a:xfrm>
          <a:off x="14946" y="781947"/>
          <a:ext cx="3073016" cy="59569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Нормативно-правовое сопровождение</a:t>
          </a:r>
          <a:endParaRPr lang="ru-RU" sz="1400" b="1" kern="1200" dirty="0"/>
        </a:p>
      </dsp:txBody>
      <dsp:txXfrm>
        <a:off x="32393" y="799394"/>
        <a:ext cx="3038122" cy="560802"/>
      </dsp:txXfrm>
    </dsp:sp>
    <dsp:sp modelId="{B117358E-9B45-4D20-90AA-13DC9293FFFD}">
      <dsp:nvSpPr>
        <dsp:cNvPr id="0" name=""/>
        <dsp:cNvSpPr/>
      </dsp:nvSpPr>
      <dsp:spPr>
        <a:xfrm>
          <a:off x="14946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Договоры о социальном партнерстве и сетевом взаимодействии</a:t>
          </a:r>
          <a:endParaRPr lang="ru-RU" sz="1100" b="1" kern="1200" dirty="0"/>
        </a:p>
      </dsp:txBody>
      <dsp:txXfrm>
        <a:off x="46826" y="1559696"/>
        <a:ext cx="1441145" cy="1024687"/>
      </dsp:txXfrm>
    </dsp:sp>
    <dsp:sp modelId="{AAF2AD9B-6166-4E14-9BE0-B26997E643C7}">
      <dsp:nvSpPr>
        <dsp:cNvPr id="0" name=""/>
        <dsp:cNvSpPr/>
      </dsp:nvSpPr>
      <dsp:spPr>
        <a:xfrm>
          <a:off x="14946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Кейсы нормативно-правовой документации</a:t>
          </a:r>
          <a:endParaRPr lang="ru-RU" sz="1100" b="1" kern="1200" dirty="0"/>
        </a:p>
      </dsp:txBody>
      <dsp:txXfrm>
        <a:off x="46826" y="2798317"/>
        <a:ext cx="1441145" cy="1024687"/>
      </dsp:txXfrm>
    </dsp:sp>
    <dsp:sp modelId="{C1012E25-3852-4722-AFC8-9B4562E602E4}">
      <dsp:nvSpPr>
        <dsp:cNvPr id="0" name=""/>
        <dsp:cNvSpPr/>
      </dsp:nvSpPr>
      <dsp:spPr>
        <a:xfrm>
          <a:off x="1583057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Модели организации педагогического сопровождения обучающихся</a:t>
          </a:r>
          <a:endParaRPr lang="ru-RU" sz="1100" b="1" kern="1200" dirty="0"/>
        </a:p>
      </dsp:txBody>
      <dsp:txXfrm>
        <a:off x="1614937" y="1559696"/>
        <a:ext cx="1441145" cy="1024687"/>
      </dsp:txXfrm>
    </dsp:sp>
    <dsp:sp modelId="{84EE23E0-DCD1-4FA3-80B5-273CD035CA4A}">
      <dsp:nvSpPr>
        <dsp:cNvPr id="0" name=""/>
        <dsp:cNvSpPr/>
      </dsp:nvSpPr>
      <dsp:spPr>
        <a:xfrm>
          <a:off x="1583057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Дорожные карты реализации психолого-педагогического обучения</a:t>
          </a:r>
          <a:endParaRPr lang="ru-RU" sz="1100" b="1" kern="1200" dirty="0"/>
        </a:p>
      </dsp:txBody>
      <dsp:txXfrm>
        <a:off x="1614937" y="2798317"/>
        <a:ext cx="1441145" cy="1024687"/>
      </dsp:txXfrm>
    </dsp:sp>
    <dsp:sp modelId="{9AEC092D-9C44-4D84-9549-2CD6E2DE5BD9}">
      <dsp:nvSpPr>
        <dsp:cNvPr id="0" name=""/>
        <dsp:cNvSpPr/>
      </dsp:nvSpPr>
      <dsp:spPr>
        <a:xfrm>
          <a:off x="3214374" y="781947"/>
          <a:ext cx="3073016" cy="59569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Программно-методическое сопровождение</a:t>
          </a:r>
          <a:endParaRPr lang="ru-RU" sz="1400" b="1" kern="1200" dirty="0"/>
        </a:p>
      </dsp:txBody>
      <dsp:txXfrm>
        <a:off x="3231821" y="799394"/>
        <a:ext cx="3038122" cy="560802"/>
      </dsp:txXfrm>
    </dsp:sp>
    <dsp:sp modelId="{F0F0BF73-CBD4-4795-9C89-82222E2DEB4C}">
      <dsp:nvSpPr>
        <dsp:cNvPr id="0" name=""/>
        <dsp:cNvSpPr/>
      </dsp:nvSpPr>
      <dsp:spPr>
        <a:xfrm>
          <a:off x="3214374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Издан сборник программно-методических материалов          (7кл.)</a:t>
          </a:r>
          <a:endParaRPr lang="ru-RU" sz="1100" b="1" kern="1200" dirty="0"/>
        </a:p>
      </dsp:txBody>
      <dsp:txXfrm>
        <a:off x="3246254" y="1559696"/>
        <a:ext cx="1441145" cy="1024687"/>
      </dsp:txXfrm>
    </dsp:sp>
    <dsp:sp modelId="{26291409-8C7E-431C-A2AB-3C7BAD2272DC}">
      <dsp:nvSpPr>
        <dsp:cNvPr id="0" name=""/>
        <dsp:cNvSpPr/>
      </dsp:nvSpPr>
      <dsp:spPr>
        <a:xfrm>
          <a:off x="3214374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Работают в крае </a:t>
          </a:r>
          <a:r>
            <a:rPr lang="ru-RU" sz="1600" b="1" kern="1200" dirty="0" smtClean="0">
              <a:solidFill>
                <a:srgbClr val="FFFF00"/>
              </a:solidFill>
            </a:rPr>
            <a:t>6</a:t>
          </a:r>
          <a:r>
            <a:rPr lang="ru-RU" sz="1100" b="1" kern="1200" dirty="0" smtClean="0">
              <a:solidFill>
                <a:srgbClr val="FFFF00"/>
              </a:solidFill>
            </a:rPr>
            <a:t> </a:t>
          </a:r>
          <a:r>
            <a:rPr lang="ru-RU" sz="1100" b="1" kern="1200" dirty="0" smtClean="0"/>
            <a:t>методических объединений </a:t>
          </a:r>
          <a:endParaRPr lang="ru-RU" sz="1100" b="1" kern="1200" dirty="0"/>
        </a:p>
      </dsp:txBody>
      <dsp:txXfrm>
        <a:off x="3246254" y="2798317"/>
        <a:ext cx="1441145" cy="1024687"/>
      </dsp:txXfrm>
    </dsp:sp>
    <dsp:sp modelId="{4F717C17-57BB-401F-A494-F0B77D89921C}">
      <dsp:nvSpPr>
        <dsp:cNvPr id="0" name=""/>
        <dsp:cNvSpPr/>
      </dsp:nvSpPr>
      <dsp:spPr>
        <a:xfrm>
          <a:off x="4782486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 </a:t>
          </a:r>
          <a:r>
            <a:rPr lang="ru-RU" sz="1600" b="1" kern="1200" dirty="0" smtClean="0">
              <a:solidFill>
                <a:srgbClr val="FFFF00"/>
              </a:solidFill>
            </a:rPr>
            <a:t>19</a:t>
          </a:r>
          <a:r>
            <a:rPr lang="ru-RU" sz="1100" b="1" kern="1200" dirty="0" smtClean="0">
              <a:solidFill>
                <a:srgbClr val="FFFF00"/>
              </a:solidFill>
            </a:rPr>
            <a:t> </a:t>
          </a:r>
          <a:r>
            <a:rPr lang="ru-RU" sz="1100" b="1" kern="1200" dirty="0" smtClean="0"/>
            <a:t>территориях края реализуются программы внеурочной деятельности</a:t>
          </a:r>
          <a:endParaRPr lang="ru-RU" sz="1100" b="1" kern="1200" dirty="0"/>
        </a:p>
      </dsp:txBody>
      <dsp:txXfrm>
        <a:off x="4814366" y="1559696"/>
        <a:ext cx="1441145" cy="1024687"/>
      </dsp:txXfrm>
    </dsp:sp>
    <dsp:sp modelId="{E73FD050-0180-4E69-A113-ADA76B2967BE}">
      <dsp:nvSpPr>
        <dsp:cNvPr id="0" name=""/>
        <dsp:cNvSpPr/>
      </dsp:nvSpPr>
      <dsp:spPr>
        <a:xfrm>
          <a:off x="4782486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Проведены </a:t>
          </a:r>
          <a:r>
            <a:rPr lang="ru-RU" sz="1600" b="1" kern="1200" dirty="0" smtClean="0">
              <a:solidFill>
                <a:srgbClr val="FFFF00"/>
              </a:solidFill>
            </a:rPr>
            <a:t>2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smtClean="0">
              <a:solidFill>
                <a:schemeClr val="bg1"/>
              </a:solidFill>
            </a:rPr>
            <a:t>мониторинга Минпросвещения России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814366" y="2798317"/>
        <a:ext cx="1441145" cy="1024687"/>
      </dsp:txXfrm>
    </dsp:sp>
    <dsp:sp modelId="{520E22D2-89FE-46C1-A1E8-3DA7357DDA9A}">
      <dsp:nvSpPr>
        <dsp:cNvPr id="0" name=""/>
        <dsp:cNvSpPr/>
      </dsp:nvSpPr>
      <dsp:spPr>
        <a:xfrm>
          <a:off x="6413803" y="781947"/>
          <a:ext cx="3073016" cy="59569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Образовательные события</a:t>
          </a:r>
          <a:endParaRPr lang="ru-RU" sz="1400" b="1" kern="1200" dirty="0"/>
        </a:p>
      </dsp:txBody>
      <dsp:txXfrm>
        <a:off x="6431250" y="799394"/>
        <a:ext cx="3038122" cy="560802"/>
      </dsp:txXfrm>
    </dsp:sp>
    <dsp:sp modelId="{6CE748D9-8D07-47D2-8AF9-7094321FB6BD}">
      <dsp:nvSpPr>
        <dsp:cNvPr id="0" name=""/>
        <dsp:cNvSpPr/>
      </dsp:nvSpPr>
      <dsp:spPr>
        <a:xfrm>
          <a:off x="6413803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Всероссийский онлайн-форум с международным участием «Молодые молодым»  </a:t>
          </a:r>
          <a:r>
            <a:rPr lang="ru-RU" sz="1600" b="1" kern="1200" dirty="0" smtClean="0">
              <a:solidFill>
                <a:srgbClr val="FFFF00"/>
              </a:solidFill>
            </a:rPr>
            <a:t>97уч.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6445683" y="1559696"/>
        <a:ext cx="1441145" cy="1024687"/>
      </dsp:txXfrm>
    </dsp:sp>
    <dsp:sp modelId="{7CD67B5F-4991-4D80-8AAD-2ECEF17498AF}">
      <dsp:nvSpPr>
        <dsp:cNvPr id="0" name=""/>
        <dsp:cNvSpPr/>
      </dsp:nvSpPr>
      <dsp:spPr>
        <a:xfrm>
          <a:off x="6413803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ХПК победитель Всероссийского конкурса «Профессиональное образование: от школы до вуза»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6445683" y="2798317"/>
        <a:ext cx="1441145" cy="1024687"/>
      </dsp:txXfrm>
    </dsp:sp>
    <dsp:sp modelId="{A92179A0-8521-48D2-9B1E-F951D2BF0DCB}">
      <dsp:nvSpPr>
        <dsp:cNvPr id="0" name=""/>
        <dsp:cNvSpPr/>
      </dsp:nvSpPr>
      <dsp:spPr>
        <a:xfrm>
          <a:off x="7981914" y="1527816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Краевая психолого-педагогическая олимпиада «Педагогический олимп» </a:t>
          </a:r>
          <a:r>
            <a:rPr lang="ru-RU" sz="1600" b="1" kern="1200" dirty="0" smtClean="0">
              <a:solidFill>
                <a:srgbClr val="FFFF00"/>
              </a:solidFill>
              <a:latin typeface="+mj-lt"/>
            </a:rPr>
            <a:t>212уч.</a:t>
          </a:r>
          <a:endParaRPr lang="ru-RU" sz="1600" b="1" kern="1200" dirty="0">
            <a:solidFill>
              <a:schemeClr val="bg1"/>
            </a:solidFill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013794" y="1559696"/>
        <a:ext cx="1441145" cy="1024687"/>
      </dsp:txXfrm>
    </dsp:sp>
    <dsp:sp modelId="{DBA2A60F-E95D-41BE-BB17-EECA77295BDD}">
      <dsp:nvSpPr>
        <dsp:cNvPr id="0" name=""/>
        <dsp:cNvSpPr/>
      </dsp:nvSpPr>
      <dsp:spPr>
        <a:xfrm>
          <a:off x="7981914" y="2766437"/>
          <a:ext cx="1504905" cy="1088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Всероссийский юношеский педагогический форум – ДЦ «Орленок» </a:t>
          </a:r>
          <a:r>
            <a:rPr lang="ru-RU" sz="1600" b="1" kern="1200" dirty="0" smtClean="0">
              <a:solidFill>
                <a:srgbClr val="FFFF00"/>
              </a:solidFill>
            </a:rPr>
            <a:t>3уч.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8013794" y="2798317"/>
        <a:ext cx="1441145" cy="1024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FFF03-9974-4DCE-B7C9-A0326E65B4D3}">
      <dsp:nvSpPr>
        <dsp:cNvPr id="0" name=""/>
        <dsp:cNvSpPr/>
      </dsp:nvSpPr>
      <dsp:spPr>
        <a:xfrm>
          <a:off x="-6166956" y="-943487"/>
          <a:ext cx="7340976" cy="7340976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CB39F-842D-4287-8FCD-6141F748E5D0}">
      <dsp:nvSpPr>
        <dsp:cNvPr id="0" name=""/>
        <dsp:cNvSpPr/>
      </dsp:nvSpPr>
      <dsp:spPr>
        <a:xfrm>
          <a:off x="437172" y="287207"/>
          <a:ext cx="5188286" cy="574197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по развитию творческого или социального проекта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72" y="287207"/>
        <a:ext cx="5188286" cy="574197"/>
      </dsp:txXfrm>
    </dsp:sp>
    <dsp:sp modelId="{EF69B6F4-77DC-4524-9BB9-AA1CF7EC4C15}">
      <dsp:nvSpPr>
        <dsp:cNvPr id="0" name=""/>
        <dsp:cNvSpPr/>
      </dsp:nvSpPr>
      <dsp:spPr>
        <a:xfrm>
          <a:off x="78298" y="215433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6DA86-53D3-4C7B-94E3-AEAAE39AF162}">
      <dsp:nvSpPr>
        <dsp:cNvPr id="0" name=""/>
        <dsp:cNvSpPr/>
      </dsp:nvSpPr>
      <dsp:spPr>
        <a:xfrm>
          <a:off x="909488" y="1148394"/>
          <a:ext cx="4715970" cy="574197"/>
        </a:xfrm>
        <a:prstGeom prst="rect">
          <a:avLst/>
        </a:prstGeom>
        <a:solidFill>
          <a:schemeClr val="accent3">
            <a:shade val="50000"/>
            <a:hueOff val="201819"/>
            <a:satOff val="-5315"/>
            <a:lumOff val="150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студентами тренингов на командообразование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488" y="1148394"/>
        <a:ext cx="4715970" cy="574197"/>
      </dsp:txXfrm>
    </dsp:sp>
    <dsp:sp modelId="{E10B2A7F-AC8D-4D5A-BA0E-E56389C9D4D4}">
      <dsp:nvSpPr>
        <dsp:cNvPr id="0" name=""/>
        <dsp:cNvSpPr/>
      </dsp:nvSpPr>
      <dsp:spPr>
        <a:xfrm>
          <a:off x="550615" y="1076619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360A6-36F5-4038-BF94-2B72B54E2ACF}">
      <dsp:nvSpPr>
        <dsp:cNvPr id="0" name=""/>
        <dsp:cNvSpPr/>
      </dsp:nvSpPr>
      <dsp:spPr>
        <a:xfrm>
          <a:off x="1125466" y="2009580"/>
          <a:ext cx="4499992" cy="574197"/>
        </a:xfrm>
        <a:prstGeom prst="rect">
          <a:avLst/>
        </a:prstGeom>
        <a:solidFill>
          <a:schemeClr val="accent3">
            <a:shade val="50000"/>
            <a:hueOff val="403638"/>
            <a:satOff val="-10629"/>
            <a:lumOff val="301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 актива «Лидер» на базе общеобразовательных организаций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466" y="2009580"/>
        <a:ext cx="4499992" cy="574197"/>
      </dsp:txXfrm>
    </dsp:sp>
    <dsp:sp modelId="{AE2A14C9-6FD1-4932-8AB8-92B02A474CE8}">
      <dsp:nvSpPr>
        <dsp:cNvPr id="0" name=""/>
        <dsp:cNvSpPr/>
      </dsp:nvSpPr>
      <dsp:spPr>
        <a:xfrm>
          <a:off x="766593" y="1937806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5E3F9-14F3-4F92-87A6-8CC6C2FC0C94}">
      <dsp:nvSpPr>
        <dsp:cNvPr id="0" name=""/>
        <dsp:cNvSpPr/>
      </dsp:nvSpPr>
      <dsp:spPr>
        <a:xfrm>
          <a:off x="1125466" y="2870222"/>
          <a:ext cx="4499992" cy="574197"/>
        </a:xfrm>
        <a:prstGeom prst="rect">
          <a:avLst/>
        </a:prstGeom>
        <a:solidFill>
          <a:schemeClr val="accent3">
            <a:shade val="50000"/>
            <a:hueOff val="605457"/>
            <a:satOff val="-15944"/>
            <a:lumOff val="452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«Школа вожатского мастерства» </a:t>
          </a:r>
        </a:p>
        <a:p>
          <a:pPr lvl="0" defTabSz="622300">
            <a:spcBef>
              <a:spcPct val="0"/>
            </a:spcBef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базе МОУ ДО </a:t>
          </a:r>
          <a:r>
            <a:rPr lang="ru-RU" sz="1400" b="1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ДТДиМ</a:t>
          </a: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и </a:t>
          </a:r>
        </a:p>
        <a:p>
          <a:pPr lvl="0" defTabSz="622300">
            <a:spcBef>
              <a:spcPct val="0"/>
            </a:spcBef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</a:t>
          </a:r>
          <a:r>
            <a:rPr lang="ru-RU" sz="1400" b="1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АмГПГУ</a:t>
          </a: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466" y="2870222"/>
        <a:ext cx="4499992" cy="574197"/>
      </dsp:txXfrm>
    </dsp:sp>
    <dsp:sp modelId="{1A2F1264-A8B4-43BB-85D1-70EC8D7803D7}">
      <dsp:nvSpPr>
        <dsp:cNvPr id="0" name=""/>
        <dsp:cNvSpPr/>
      </dsp:nvSpPr>
      <dsp:spPr>
        <a:xfrm>
          <a:off x="766593" y="2798447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30446-4E60-4EF7-B6F0-460544C0CBE5}">
      <dsp:nvSpPr>
        <dsp:cNvPr id="0" name=""/>
        <dsp:cNvSpPr/>
      </dsp:nvSpPr>
      <dsp:spPr>
        <a:xfrm>
          <a:off x="909488" y="3731408"/>
          <a:ext cx="4715970" cy="574197"/>
        </a:xfrm>
        <a:prstGeom prst="rect">
          <a:avLst/>
        </a:prstGeom>
        <a:solidFill>
          <a:schemeClr val="accent3">
            <a:shade val="50000"/>
            <a:hueOff val="403638"/>
            <a:satOff val="-10629"/>
            <a:lumOff val="301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«Каникулярные школы» при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</a:t>
          </a:r>
          <a:r>
            <a:rPr lang="ru-RU" sz="1400" b="1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АмГПГУ</a:t>
          </a: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488" y="3731408"/>
        <a:ext cx="4715970" cy="574197"/>
      </dsp:txXfrm>
    </dsp:sp>
    <dsp:sp modelId="{3BB361FE-2075-4970-9517-995A9711FE5A}">
      <dsp:nvSpPr>
        <dsp:cNvPr id="0" name=""/>
        <dsp:cNvSpPr/>
      </dsp:nvSpPr>
      <dsp:spPr>
        <a:xfrm>
          <a:off x="522501" y="3650267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9CBDC-6D93-4396-8CD6-52D328D2A266}">
      <dsp:nvSpPr>
        <dsp:cNvPr id="0" name=""/>
        <dsp:cNvSpPr/>
      </dsp:nvSpPr>
      <dsp:spPr>
        <a:xfrm>
          <a:off x="437172" y="4592595"/>
          <a:ext cx="5188286" cy="574197"/>
        </a:xfrm>
        <a:prstGeom prst="rect">
          <a:avLst/>
        </a:prstGeom>
        <a:solidFill>
          <a:schemeClr val="accent3">
            <a:shade val="50000"/>
            <a:hueOff val="201819"/>
            <a:satOff val="-5315"/>
            <a:lumOff val="150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7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Каникулярные практики «Профессиональная проба» на базе МОУ ДО </a:t>
          </a:r>
          <a:r>
            <a:rPr lang="ru-RU" sz="1400" b="1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ДТДиМ</a:t>
          </a: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72" y="4592595"/>
        <a:ext cx="5188286" cy="574197"/>
      </dsp:txXfrm>
    </dsp:sp>
    <dsp:sp modelId="{B7C5373D-F9BA-4D20-A59B-94DA8C7C8EFB}">
      <dsp:nvSpPr>
        <dsp:cNvPr id="0" name=""/>
        <dsp:cNvSpPr/>
      </dsp:nvSpPr>
      <dsp:spPr>
        <a:xfrm>
          <a:off x="17699" y="4520820"/>
          <a:ext cx="717746" cy="717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6538D-B80B-4EC3-98E3-F7E22ADE5A0D}">
      <dsp:nvSpPr>
        <dsp:cNvPr id="0" name=""/>
        <dsp:cNvSpPr/>
      </dsp:nvSpPr>
      <dsp:spPr>
        <a:xfrm>
          <a:off x="4232661" y="1800527"/>
          <a:ext cx="251767" cy="72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02"/>
              </a:lnTo>
              <a:lnTo>
                <a:pt x="251767" y="7234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FC120-5289-48A4-B858-41E035CA4DA1}">
      <dsp:nvSpPr>
        <dsp:cNvPr id="0" name=""/>
        <dsp:cNvSpPr/>
      </dsp:nvSpPr>
      <dsp:spPr>
        <a:xfrm>
          <a:off x="2873119" y="608829"/>
          <a:ext cx="2030922" cy="35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37"/>
              </a:lnTo>
              <a:lnTo>
                <a:pt x="2030922" y="176237"/>
              </a:lnTo>
              <a:lnTo>
                <a:pt x="2030922" y="352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84BFC-9C09-420B-916B-7A4428D7DAF5}">
      <dsp:nvSpPr>
        <dsp:cNvPr id="0" name=""/>
        <dsp:cNvSpPr/>
      </dsp:nvSpPr>
      <dsp:spPr>
        <a:xfrm>
          <a:off x="2201739" y="1800527"/>
          <a:ext cx="251767" cy="165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471"/>
              </a:lnTo>
              <a:lnTo>
                <a:pt x="251767" y="16574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CECB1-0E56-4EA5-AD15-F71D61F0A401}">
      <dsp:nvSpPr>
        <dsp:cNvPr id="0" name=""/>
        <dsp:cNvSpPr/>
      </dsp:nvSpPr>
      <dsp:spPr>
        <a:xfrm>
          <a:off x="2201739" y="1800527"/>
          <a:ext cx="251767" cy="72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02"/>
              </a:lnTo>
              <a:lnTo>
                <a:pt x="251767" y="7234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E62DE-079B-4D64-8C63-C5B1BFF722D8}">
      <dsp:nvSpPr>
        <dsp:cNvPr id="0" name=""/>
        <dsp:cNvSpPr/>
      </dsp:nvSpPr>
      <dsp:spPr>
        <a:xfrm>
          <a:off x="2827399" y="608829"/>
          <a:ext cx="91440" cy="352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59926-F357-4516-8BE3-9EA7E2677580}">
      <dsp:nvSpPr>
        <dsp:cNvPr id="0" name=""/>
        <dsp:cNvSpPr/>
      </dsp:nvSpPr>
      <dsp:spPr>
        <a:xfrm>
          <a:off x="170817" y="1800527"/>
          <a:ext cx="251767" cy="72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02"/>
              </a:lnTo>
              <a:lnTo>
                <a:pt x="251767" y="7234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EDF64-C784-4C4E-8280-680C45F5F224}">
      <dsp:nvSpPr>
        <dsp:cNvPr id="0" name=""/>
        <dsp:cNvSpPr/>
      </dsp:nvSpPr>
      <dsp:spPr>
        <a:xfrm>
          <a:off x="842197" y="608829"/>
          <a:ext cx="2030922" cy="352474"/>
        </a:xfrm>
        <a:custGeom>
          <a:avLst/>
          <a:gdLst/>
          <a:ahLst/>
          <a:cxnLst/>
          <a:rect l="0" t="0" r="0" b="0"/>
          <a:pathLst>
            <a:path>
              <a:moveTo>
                <a:pt x="2030922" y="0"/>
              </a:moveTo>
              <a:lnTo>
                <a:pt x="2030922" y="176237"/>
              </a:lnTo>
              <a:lnTo>
                <a:pt x="0" y="176237"/>
              </a:lnTo>
              <a:lnTo>
                <a:pt x="0" y="352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FAA2C-6048-423B-93B2-2E73C2E65BB8}">
      <dsp:nvSpPr>
        <dsp:cNvPr id="0" name=""/>
        <dsp:cNvSpPr/>
      </dsp:nvSpPr>
      <dsp:spPr>
        <a:xfrm>
          <a:off x="2033895" y="223416"/>
          <a:ext cx="1678447" cy="3854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форма наставничества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"учитель-студент"</a:t>
          </a:r>
        </a:p>
      </dsp:txBody>
      <dsp:txXfrm>
        <a:off x="2033895" y="223416"/>
        <a:ext cx="1678447" cy="385413"/>
      </dsp:txXfrm>
    </dsp:sp>
    <dsp:sp modelId="{88DF186F-3BAA-4F6D-BD5E-20BB74FA8B67}">
      <dsp:nvSpPr>
        <dsp:cNvPr id="0" name=""/>
        <dsp:cNvSpPr/>
      </dsp:nvSpPr>
      <dsp:spPr>
        <a:xfrm>
          <a:off x="2973" y="961303"/>
          <a:ext cx="1678447" cy="839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ФГБОУ ВО                                               "Амурский гуманитарно-педагогический государственный университет"</a:t>
          </a:r>
        </a:p>
      </dsp:txBody>
      <dsp:txXfrm>
        <a:off x="2973" y="961303"/>
        <a:ext cx="1678447" cy="839223"/>
      </dsp:txXfrm>
    </dsp:sp>
    <dsp:sp modelId="{0768C61A-A69F-4A3F-83AA-02D349F0A82A}">
      <dsp:nvSpPr>
        <dsp:cNvPr id="0" name=""/>
        <dsp:cNvSpPr/>
      </dsp:nvSpPr>
      <dsp:spPr>
        <a:xfrm>
          <a:off x="422585" y="2153002"/>
          <a:ext cx="1678447" cy="741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МОУ ДО                                                Дворец творчества детей              и молодёжи                                       г. Комсомольска-на-Амуре </a:t>
          </a:r>
        </a:p>
      </dsp:txBody>
      <dsp:txXfrm>
        <a:off x="422585" y="2153002"/>
        <a:ext cx="1678447" cy="741857"/>
      </dsp:txXfrm>
    </dsp:sp>
    <dsp:sp modelId="{D1BE034F-56A7-4C92-ACE7-62783CA87520}">
      <dsp:nvSpPr>
        <dsp:cNvPr id="0" name=""/>
        <dsp:cNvSpPr/>
      </dsp:nvSpPr>
      <dsp:spPr>
        <a:xfrm>
          <a:off x="2033895" y="961303"/>
          <a:ext cx="1678447" cy="839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институт                             ФГБОУ ВО "Тихоокеанский государственный университет"</a:t>
          </a:r>
        </a:p>
      </dsp:txBody>
      <dsp:txXfrm>
        <a:off x="2033895" y="961303"/>
        <a:ext cx="1678447" cy="839223"/>
      </dsp:txXfrm>
    </dsp:sp>
    <dsp:sp modelId="{3CC2AC89-A886-4312-B003-FE1B2829A881}">
      <dsp:nvSpPr>
        <dsp:cNvPr id="0" name=""/>
        <dsp:cNvSpPr/>
      </dsp:nvSpPr>
      <dsp:spPr>
        <a:xfrm>
          <a:off x="2453507" y="2153002"/>
          <a:ext cx="1678447" cy="741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Районный                     методический центр                                   управления образования администрации                 Бикинского района</a:t>
          </a:r>
        </a:p>
      </dsp:txBody>
      <dsp:txXfrm>
        <a:off x="2453507" y="2153002"/>
        <a:ext cx="1678447" cy="741857"/>
      </dsp:txXfrm>
    </dsp:sp>
    <dsp:sp modelId="{8A9F6A85-03D6-4F71-9FA0-DB55750D52F0}">
      <dsp:nvSpPr>
        <dsp:cNvPr id="0" name=""/>
        <dsp:cNvSpPr/>
      </dsp:nvSpPr>
      <dsp:spPr>
        <a:xfrm>
          <a:off x="2453507" y="3247333"/>
          <a:ext cx="1678447" cy="421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КГАНОУ                                  «Краевой центр образования»</a:t>
          </a:r>
        </a:p>
      </dsp:txBody>
      <dsp:txXfrm>
        <a:off x="2453507" y="3247333"/>
        <a:ext cx="1678447" cy="421332"/>
      </dsp:txXfrm>
    </dsp:sp>
    <dsp:sp modelId="{4B037C16-EF6D-4F43-A520-7DA011025060}">
      <dsp:nvSpPr>
        <dsp:cNvPr id="0" name=""/>
        <dsp:cNvSpPr/>
      </dsp:nvSpPr>
      <dsp:spPr>
        <a:xfrm>
          <a:off x="4064817" y="961303"/>
          <a:ext cx="1678447" cy="83922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учреждение - "магнит"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anose="02020603050405020304" pitchFamily="18" charset="0"/>
              <a:cs typeface="Times New Roman" panose="02020603050405020304" pitchFamily="18" charset="0"/>
            </a:rPr>
            <a:t>КГБПОУ  "Хабаровский педагогический колледж имени Героя Советского Союза Д.Л. Калараша"</a:t>
          </a:r>
        </a:p>
      </dsp:txBody>
      <dsp:txXfrm>
        <a:off x="4064817" y="961303"/>
        <a:ext cx="1678447" cy="839223"/>
      </dsp:txXfrm>
    </dsp:sp>
    <dsp:sp modelId="{924B5A61-BB3E-47FD-B4AB-5C3CF97FA6D2}">
      <dsp:nvSpPr>
        <dsp:cNvPr id="0" name=""/>
        <dsp:cNvSpPr/>
      </dsp:nvSpPr>
      <dsp:spPr>
        <a:xfrm>
          <a:off x="4484429" y="2153002"/>
          <a:ext cx="1678447" cy="741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МБОУ СОШ                                № 68                                                        г. Хабаровска </a:t>
          </a:r>
        </a:p>
      </dsp:txBody>
      <dsp:txXfrm>
        <a:off x="4484429" y="2153002"/>
        <a:ext cx="1678447" cy="74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jpeg"/><Relationship Id="rId1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jp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diagramColors" Target="../diagrams/colors1.xml"/><Relationship Id="rId4" Type="http://schemas.openxmlformats.org/officeDocument/2006/relationships/image" Target="../media/image7.jpg"/><Relationship Id="rId9" Type="http://schemas.microsoft.com/office/2007/relationships/hdphoto" Target="../media/hdphoto2.wdp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9.jp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microsoft.com/office/2007/relationships/hdphoto" Target="../media/hdphoto3.wdp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096000" y="233363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1000" y="1427458"/>
            <a:ext cx="5535486" cy="942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Подготовка </a:t>
            </a:r>
            <a:r>
              <a:rPr lang="ru-RU" sz="4000" b="1" dirty="0">
                <a:solidFill>
                  <a:schemeClr val="bg1"/>
                </a:solidFill>
              </a:rPr>
              <a:t>молодых педагогических кадров в условиях непрерывного педагогического образования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169"/>
          <a:stretch>
            <a:fillRect/>
          </a:stretch>
        </p:blipFill>
        <p:spPr>
          <a:xfrm>
            <a:off x="290514" y="233363"/>
            <a:ext cx="5805485" cy="4590637"/>
          </a:xfrm>
        </p:spPr>
      </p:pic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6906000" y="5454000"/>
            <a:ext cx="4500486" cy="9423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ХАЧКО Ирина Петровна,                        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старший методист ХК ИРО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BC62F0-325A-49FE-B5D9-80CDBA928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1" y="1719262"/>
            <a:ext cx="3048000" cy="2569369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18AF694-A128-4034-ADE0-EA71FE624A98}"/>
              </a:ext>
            </a:extLst>
          </p:cNvPr>
          <p:cNvSpPr/>
          <p:nvPr/>
        </p:nvSpPr>
        <p:spPr>
          <a:xfrm>
            <a:off x="3048001" y="4288631"/>
            <a:ext cx="3048000" cy="2569369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EA1A5DA-65F6-4FE2-BAA7-E4B49C2C74A2}"/>
              </a:ext>
            </a:extLst>
          </p:cNvPr>
          <p:cNvSpPr/>
          <p:nvPr/>
        </p:nvSpPr>
        <p:spPr>
          <a:xfrm>
            <a:off x="6096001" y="1719261"/>
            <a:ext cx="3048000" cy="2569369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7C7F972-7817-4527-B037-2DEFD7E8EAEA}"/>
              </a:ext>
            </a:extLst>
          </p:cNvPr>
          <p:cNvSpPr/>
          <p:nvPr/>
        </p:nvSpPr>
        <p:spPr>
          <a:xfrm>
            <a:off x="9144000" y="4288630"/>
            <a:ext cx="3048000" cy="2569369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BBCB96C-9248-414C-8781-07306F8CDA03}"/>
              </a:ext>
            </a:extLst>
          </p:cNvPr>
          <p:cNvSpPr/>
          <p:nvPr/>
        </p:nvSpPr>
        <p:spPr>
          <a:xfrm rot="19863725">
            <a:off x="144383" y="2343219"/>
            <a:ext cx="3170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ДОПРОФЕССИОНАЛЬНОЕ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ПЕДАГОГИЧЕСКОЕ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ОБРАЗОВАНИЕ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88A5D5F-3890-4BE2-A0A7-7FB89E8D2377}"/>
              </a:ext>
            </a:extLst>
          </p:cNvPr>
          <p:cNvSpPr/>
          <p:nvPr/>
        </p:nvSpPr>
        <p:spPr>
          <a:xfrm rot="19517741">
            <a:off x="3220792" y="4610413"/>
            <a:ext cx="25316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ПРАКТИКО-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ОРИЕНТИРОВАННАЯ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ПОДГОТОВКА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СТУДЕНТОВ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9379296-3F0A-4A17-AA10-0D4E44223D46}"/>
              </a:ext>
            </a:extLst>
          </p:cNvPr>
          <p:cNvSpPr/>
          <p:nvPr/>
        </p:nvSpPr>
        <p:spPr>
          <a:xfrm rot="19713050">
            <a:off x="6317380" y="2616714"/>
            <a:ext cx="263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МОЛОДЫЕ ПЕДАГОГИ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885D8FE-3629-4E3D-B10B-9936D1B5FC93}"/>
              </a:ext>
            </a:extLst>
          </p:cNvPr>
          <p:cNvSpPr/>
          <p:nvPr/>
        </p:nvSpPr>
        <p:spPr>
          <a:xfrm rot="19263913">
            <a:off x="9287653" y="4976040"/>
            <a:ext cx="2437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СТАНОВЛЕНИЕ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ПЕДАГОГА-МАСТЕРА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7">
            <a:extLst>
              <a:ext uri="{FF2B5EF4-FFF2-40B4-BE49-F238E27FC236}">
                <a16:creationId xmlns="" xmlns:a16="http://schemas.microsoft.com/office/drawing/2014/main" id="{9FDFACBC-6419-482D-9A46-A3B99D740E72}"/>
              </a:ext>
            </a:extLst>
          </p:cNvPr>
          <p:cNvSpPr txBox="1">
            <a:spLocks/>
          </p:cNvSpPr>
          <p:nvPr/>
        </p:nvSpPr>
        <p:spPr>
          <a:xfrm>
            <a:off x="838200" y="11251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1"/>
                </a:solidFill>
              </a:rPr>
              <a:t>Направления подготовки молодых педагогических кадров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6525" y="148827"/>
            <a:ext cx="1994947" cy="290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748" y="473747"/>
            <a:ext cx="3299084" cy="251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43" y="5598275"/>
            <a:ext cx="1753440" cy="11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9" y="3454992"/>
            <a:ext cx="2167493" cy="250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2635" b="14345"/>
          <a:stretch/>
        </p:blipFill>
        <p:spPr>
          <a:xfrm>
            <a:off x="3273077" y="5558106"/>
            <a:ext cx="1915462" cy="119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19" y="5584099"/>
            <a:ext cx="1177599" cy="1171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0" y="-30392"/>
            <a:ext cx="1177857" cy="151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0" y="5161326"/>
            <a:ext cx="2351818" cy="159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93" y="5558106"/>
            <a:ext cx="1682301" cy="119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https://upload2.schoolrm.ru/resize_cache/1025747/c3bed4c46e3bebf9034448fed65e7b8e/iblock/f40/f40c77cbfbbb518ed752a49b3a628814/203104c30bffbe3b0029c3d875f88522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947" y="5572735"/>
            <a:ext cx="1614938" cy="119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4308"/>
          <a:stretch/>
        </p:blipFill>
        <p:spPr>
          <a:xfrm>
            <a:off x="7709694" y="-30392"/>
            <a:ext cx="2181800" cy="1500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41" y="47034"/>
            <a:ext cx="1058488" cy="149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802414066"/>
              </p:ext>
            </p:extLst>
          </p:nvPr>
        </p:nvGraphicFramePr>
        <p:xfrm>
          <a:off x="2436021" y="1598840"/>
          <a:ext cx="9501766" cy="385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8167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00" y="5263960"/>
            <a:ext cx="2048202" cy="143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00" y="5247544"/>
            <a:ext cx="2071654" cy="145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77" y="5263960"/>
            <a:ext cx="2070000" cy="144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01326" y="405153"/>
            <a:ext cx="5588057" cy="11199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Практико-ориентированная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студентов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417695"/>
              </p:ext>
            </p:extLst>
          </p:nvPr>
        </p:nvGraphicFramePr>
        <p:xfrm>
          <a:off x="6051000" y="0"/>
          <a:ext cx="5702599" cy="545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8984419"/>
              </p:ext>
            </p:extLst>
          </p:nvPr>
        </p:nvGraphicFramePr>
        <p:xfrm>
          <a:off x="301326" y="1370612"/>
          <a:ext cx="6165850" cy="389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939139" y="5303154"/>
            <a:ext cx="2700000" cy="1370612"/>
            <a:chOff x="4484429" y="2153002"/>
            <a:chExt cx="1678447" cy="74185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484429" y="2153002"/>
              <a:ext cx="1678447" cy="741857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484429" y="2153002"/>
              <a:ext cx="1678447" cy="741857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Опубликовано 3 статьи, описан опыт работы                   КЦО и ХПК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2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 rotWithShape="1">
          <a:blip r:embed="rId2"/>
          <a:srcRect l="3938" t="7868" r="1560"/>
          <a:stretch/>
        </p:blipFill>
        <p:spPr bwMode="auto">
          <a:xfrm>
            <a:off x="0" y="0"/>
            <a:ext cx="12192000" cy="6825006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0" name="Заголовок 17">
            <a:extLst>
              <a:ext uri="{FF2B5EF4-FFF2-40B4-BE49-F238E27FC236}">
                <a16:creationId xmlns="" xmlns:a16="http://schemas.microsoft.com/office/drawing/2014/main" id="{93CAE8A1-5702-4CA2-90A6-1F3DF1C5A421}"/>
              </a:ext>
            </a:extLst>
          </p:cNvPr>
          <p:cNvSpPr txBox="1">
            <a:spLocks/>
          </p:cNvSpPr>
          <p:nvPr/>
        </p:nvSpPr>
        <p:spPr>
          <a:xfrm>
            <a:off x="1866000" y="-3585"/>
            <a:ext cx="9939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От идеи к реализации проекта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21" name="Picture 2" descr="C:\Users\дарина\Desktop\эмблема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3" y="140210"/>
            <a:ext cx="1816826" cy="16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8" y="1945111"/>
            <a:ext cx="4766400" cy="268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Прямоугольник 5"/>
          <p:cNvSpPr>
            <a:spLocks noChangeArrowheads="1"/>
          </p:cNvSpPr>
          <p:nvPr/>
        </p:nvSpPr>
        <p:spPr bwMode="auto">
          <a:xfrm>
            <a:off x="786000" y="4104000"/>
            <a:ext cx="339691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alt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молодых педагогов Нанайского района - 650,0 руб.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r="28879"/>
          <a:stretch/>
        </p:blipFill>
        <p:spPr>
          <a:xfrm>
            <a:off x="5126122" y="1954376"/>
            <a:ext cx="2904878" cy="267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Прямоугольник 5"/>
          <p:cNvSpPr>
            <a:spLocks noChangeArrowheads="1"/>
          </p:cNvSpPr>
          <p:nvPr/>
        </p:nvSpPr>
        <p:spPr bwMode="auto">
          <a:xfrm>
            <a:off x="4987436" y="4981177"/>
            <a:ext cx="3396911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молодых педагогов Солнечного муниципального района стали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11" y="1945111"/>
            <a:ext cx="3224621" cy="4543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7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718560" y="97661"/>
            <a:ext cx="8212183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accent1"/>
                </a:solidFill>
              </a:rPr>
              <a:t>От идеи к реализации проекта</a:t>
            </a:r>
          </a:p>
          <a:p>
            <a:pPr algn="ctr">
              <a:buNone/>
            </a:pPr>
            <a:r>
              <a:rPr lang="ru-RU" sz="2800" b="1" dirty="0" smtClean="0"/>
              <a:t>Краевая профессиональная педагогическая игра </a:t>
            </a:r>
            <a:r>
              <a:rPr lang="ru-RU" sz="2800" dirty="0" smtClean="0"/>
              <a:t>«</a:t>
            </a:r>
            <a:r>
              <a:rPr lang="ru-RU" sz="2800" dirty="0"/>
              <a:t>Вся власть </a:t>
            </a:r>
            <a:r>
              <a:rPr lang="ru-RU" sz="2800" dirty="0" err="1"/>
              <a:t>МоПед</a:t>
            </a:r>
            <a:r>
              <a:rPr lang="ru-RU" sz="2800" dirty="0"/>
              <a:t> Советам</a:t>
            </a:r>
            <a:r>
              <a:rPr lang="ru-RU" sz="2800" dirty="0" smtClean="0"/>
              <a:t>!» - </a:t>
            </a:r>
            <a:r>
              <a:rPr lang="ru-RU" sz="2800" dirty="0" smtClean="0">
                <a:solidFill>
                  <a:srgbClr val="FF0000"/>
                </a:solidFill>
              </a:rPr>
              <a:t>май-декабрь</a:t>
            </a:r>
            <a:endParaRPr lang="ru-RU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>
          <a:xfrm>
            <a:off x="4116000" y="1452828"/>
            <a:ext cx="4865194" cy="331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b="3809"/>
          <a:stretch/>
        </p:blipFill>
        <p:spPr>
          <a:xfrm>
            <a:off x="8596231" y="4011954"/>
            <a:ext cx="3364720" cy="257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/>
          <a:stretch/>
        </p:blipFill>
        <p:spPr>
          <a:xfrm>
            <a:off x="9299138" y="1452828"/>
            <a:ext cx="2308860" cy="246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C:\Users\дарина\Desktop\эмблема 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3" y="140210"/>
            <a:ext cx="1816826" cy="16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42" y="2941713"/>
            <a:ext cx="2777257" cy="370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4860604"/>
            <a:ext cx="1292630" cy="178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66" y="4861762"/>
            <a:ext cx="1733434" cy="178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11000" y="1804901"/>
            <a:ext cx="387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«Краевая профсоюзная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школа педагога</a:t>
            </a:r>
            <a:r>
              <a:rPr lang="ru-RU" altLang="ru-RU" sz="2400" b="1" dirty="0" smtClean="0">
                <a:latin typeface="Arial" panose="020B0604020202020204" pitchFamily="34" charset="0"/>
              </a:rPr>
              <a:t>»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19-21 ноября</a:t>
            </a:r>
            <a:endParaRPr lang="ru-RU" altLang="ru-RU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0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 rotWithShape="1">
          <a:blip r:embed="rId2"/>
          <a:srcRect l="3938" t="7868" r="1560"/>
          <a:stretch/>
        </p:blipFill>
        <p:spPr bwMode="auto">
          <a:xfrm>
            <a:off x="0" y="0"/>
            <a:ext cx="12192000" cy="6825006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0" name="Скругленный прямоугольник 9"/>
          <p:cNvSpPr/>
          <p:nvPr/>
        </p:nvSpPr>
        <p:spPr>
          <a:xfrm>
            <a:off x="7055396" y="1192713"/>
            <a:ext cx="4802576" cy="586815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804863" algn="ctr">
              <a:defRPr/>
            </a:pPr>
            <a:endParaRPr lang="ru-RU" b="1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indent="804863" algn="ctr">
              <a:defRPr/>
            </a:pPr>
            <a:endParaRPr lang="ru-RU" b="1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конкурс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«Педагогический дебют"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804863">
              <a:defRPr/>
            </a:pPr>
            <a:endParaRPr lang="en-US" b="1" kern="0" dirty="0">
              <a:solidFill>
                <a:prstClr val="black"/>
              </a:solidFill>
              <a:latin typeface="Franklin Gothic Medium" panose="020B0603020102020204"/>
            </a:endParaRPr>
          </a:p>
          <a:p>
            <a:pPr indent="804863">
              <a:defRPr/>
            </a:pPr>
            <a:endParaRPr lang="en-US" b="1" kern="0" dirty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cxnSp>
        <p:nvCxnSpPr>
          <p:cNvPr id="12" name="Соединительная линия уступом 11"/>
          <p:cNvCxnSpPr>
            <a:stCxn id="7" idx="6"/>
          </p:cNvCxnSpPr>
          <p:nvPr/>
        </p:nvCxnSpPr>
        <p:spPr>
          <a:xfrm flipV="1">
            <a:off x="4895112" y="1552535"/>
            <a:ext cx="2123404" cy="375662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0" y="-28560"/>
            <a:ext cx="12388832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Конкурсы профессионального мастерства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30" name="Picture 3" descr="C:\Users\malahovaom\Desktop\ХК ИРО\Мероприятия\Конкурсы\Педагогический серфинг, 2016г\фото конкурса\IMG_1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67" y="2230730"/>
            <a:ext cx="2654050" cy="193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Рисунок 23"/>
          <p:cNvPicPr/>
          <p:nvPr/>
        </p:nvPicPr>
        <p:blipFill rotWithShape="1">
          <a:blip r:embed="rId5"/>
          <a:srcRect l="25561" t="25559" r="43221" b="19193"/>
          <a:stretch/>
        </p:blipFill>
        <p:spPr bwMode="auto">
          <a:xfrm>
            <a:off x="348100" y="1068961"/>
            <a:ext cx="3085360" cy="318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20.12.2021 Ð³. â ÐÐµÐ¶Ð´ÑÐ½Ð°ÑÐ¾Ð´Ð½ÑÐ¹ ÐºÐ¾Ð½ÐºÑÑÑ Â«ÐÑÐµÐ¿Ð¾Ð´Ð°Ð²Ð°ÑÐµÐ»Ñ Ð³Ð¾Ð´Ð°Â» â ÐÐ¾Ð½ÐºÑÑÑÑ Ð´Ð»Ñ  Ð¿ÑÐµÐ¿Ð¾Ð´Ð°Ð²Ð°ÑÐµÐ»ÐµÐ¹ Ð¸ ÑÑÐ¸ÑÐµÐ»ÐµÐ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36" y="1657316"/>
            <a:ext cx="1166010" cy="1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05700" y="2796488"/>
            <a:ext cx="252000" cy="2520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63500" cap="flat" cmpd="sng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60378" y="2153244"/>
            <a:ext cx="252000" cy="267759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635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3112" y="1802197"/>
            <a:ext cx="252000" cy="2520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635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black"/>
              </a:solidFill>
              <a:latin typeface="Franklin Gothic Medium" panose="020B0603020102020204"/>
            </a:endParaRPr>
          </a:p>
        </p:txBody>
      </p:sp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11825" b="7508"/>
          <a:stretch/>
        </p:blipFill>
        <p:spPr bwMode="auto">
          <a:xfrm>
            <a:off x="3526359" y="3169311"/>
            <a:ext cx="3415140" cy="186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7935431" y="4276130"/>
            <a:ext cx="3983628" cy="1000125"/>
          </a:xfrm>
          <a:prstGeom prst="roundRect">
            <a:avLst/>
          </a:prstGeom>
          <a:noFill/>
          <a:ln w="635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 kern="0" dirty="0">
              <a:solidFill>
                <a:srgbClr val="5B9BD5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ru-RU" b="1" kern="0" dirty="0">
              <a:solidFill>
                <a:srgbClr val="5B9BD5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Краевые конкурсы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"Лучшая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идея";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Педагогический серфинг"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4952305" y="2872205"/>
            <a:ext cx="4158695" cy="2637402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rgbClr val="FF9900"/>
            </a:solidFill>
            <a:prstDash val="solid"/>
            <a:miter lim="800000"/>
          </a:ln>
          <a:effectLst/>
        </p:spPr>
      </p:cxnSp>
      <p:sp>
        <p:nvSpPr>
          <p:cNvPr id="9" name="Скругленный прямоугольник 8"/>
          <p:cNvSpPr/>
          <p:nvPr/>
        </p:nvSpPr>
        <p:spPr>
          <a:xfrm>
            <a:off x="7935431" y="5509607"/>
            <a:ext cx="3983628" cy="1004385"/>
          </a:xfrm>
          <a:prstGeom prst="roundRect">
            <a:avLst/>
          </a:prstGeom>
          <a:noFill/>
          <a:ln w="63500">
            <a:solidFill>
              <a:srgbClr val="FF990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Краевая олимпиада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педагогов - наставников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2ТТ: от традиций к трендам"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4" name="Соединительная линия уступом 13"/>
          <p:cNvCxnSpPr>
            <a:endCxn id="11" idx="0"/>
          </p:cNvCxnSpPr>
          <p:nvPr/>
        </p:nvCxnSpPr>
        <p:spPr>
          <a:xfrm>
            <a:off x="4978854" y="2145260"/>
            <a:ext cx="4948391" cy="2130870"/>
          </a:xfrm>
          <a:prstGeom prst="bentConnector2">
            <a:avLst/>
          </a:prstGeom>
          <a:noFill/>
          <a:ln w="635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9617"/>
          <a:stretch/>
        </p:blipFill>
        <p:spPr>
          <a:xfrm>
            <a:off x="125150" y="4042424"/>
            <a:ext cx="1610863" cy="212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6393" y="5280080"/>
            <a:ext cx="1617555" cy="113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651" y="4871002"/>
            <a:ext cx="2179364" cy="1521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498" y="5293464"/>
            <a:ext cx="1611129" cy="1117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3095112" y="1519922"/>
            <a:ext cx="1800000" cy="1800000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prstClr val="white"/>
              </a:solidFill>
              <a:latin typeface="Franklin Gothic Medium" panose="020B06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40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096000" y="233363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1000" y="954000"/>
            <a:ext cx="5535486" cy="942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Формирование </a:t>
            </a:r>
            <a:r>
              <a:rPr lang="ru-RU" sz="4000" b="1" dirty="0">
                <a:solidFill>
                  <a:schemeClr val="bg1"/>
                </a:solidFill>
              </a:rPr>
              <a:t>психологии </a:t>
            </a:r>
            <a:r>
              <a:rPr lang="ru-RU" sz="4000" b="1" dirty="0" smtClean="0">
                <a:solidFill>
                  <a:schemeClr val="bg1"/>
                </a:solidFill>
              </a:rPr>
              <a:t>лидерства  у молодых </a:t>
            </a:r>
            <a:r>
              <a:rPr lang="ru-RU" sz="4000" b="1" dirty="0">
                <a:solidFill>
                  <a:schemeClr val="bg1"/>
                </a:solidFill>
              </a:rPr>
              <a:t>педагогов </a:t>
            </a:r>
            <a:r>
              <a:rPr lang="ru-RU" sz="4000" b="1" dirty="0" smtClean="0">
                <a:solidFill>
                  <a:schemeClr val="bg1"/>
                </a:solidFill>
              </a:rPr>
              <a:t>– необходимость </a:t>
            </a:r>
            <a:r>
              <a:rPr lang="ru-RU" sz="4000" b="1" dirty="0">
                <a:solidFill>
                  <a:schemeClr val="bg1"/>
                </a:solidFill>
              </a:rPr>
              <a:t>или возможность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169"/>
          <a:stretch>
            <a:fillRect/>
          </a:stretch>
        </p:blipFill>
        <p:spPr>
          <a:xfrm>
            <a:off x="290514" y="233363"/>
            <a:ext cx="5805485" cy="4590637"/>
          </a:xfrm>
        </p:spPr>
      </p:pic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516000" y="5184000"/>
            <a:ext cx="4500486" cy="9423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Soft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skills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383</Words>
  <Application>Microsoft Office PowerPoint</Application>
  <PresentationFormat>Широкоэкранный</PresentationFormat>
  <Paragraphs>102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Практико-ориентированная  подготовка студентов</vt:lpstr>
      <vt:lpstr>Презентация PowerPoint</vt:lpstr>
      <vt:lpstr>Презентация PowerPoint</vt:lpstr>
      <vt:lpstr>Конкурсы профессионального мастерства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Ирина Хачко</cp:lastModifiedBy>
  <cp:revision>119</cp:revision>
  <dcterms:created xsi:type="dcterms:W3CDTF">2020-07-14T14:01:38Z</dcterms:created>
  <dcterms:modified xsi:type="dcterms:W3CDTF">2021-11-12T17:30:11Z</dcterms:modified>
</cp:coreProperties>
</file>